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slideLayouts/slideLayout101.xml" ContentType="application/vnd.openxmlformats-officedocument.presentationml.slideLayout+xml"/>
  <Override PartName="/ppt/theme/theme5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  <p:sldMasterId id="2147483692" r:id="rId3"/>
    <p:sldMasterId id="2147483695" r:id="rId4"/>
    <p:sldMasterId id="2147483764" r:id="rId5"/>
    <p:sldMasterId id="2147483766" r:id="rId6"/>
    <p:sldMasterId id="2147483769" r:id="rId7"/>
    <p:sldMasterId id="2147483795" r:id="rId8"/>
  </p:sldMasterIdLst>
  <p:notesMasterIdLst>
    <p:notesMasterId r:id="rId18"/>
  </p:notesMasterIdLst>
  <p:sldIdLst>
    <p:sldId id="264" r:id="rId9"/>
    <p:sldId id="263" r:id="rId10"/>
    <p:sldId id="256" r:id="rId11"/>
    <p:sldId id="280" r:id="rId12"/>
    <p:sldId id="281" r:id="rId13"/>
    <p:sldId id="258" r:id="rId14"/>
    <p:sldId id="259" r:id="rId15"/>
    <p:sldId id="279" r:id="rId16"/>
    <p:sldId id="26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34F5E6-3303-4C4D-99E9-D72883DD8071}" v="7" dt="2023-10-22T11:58:54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70" autoAdjust="0"/>
  </p:normalViewPr>
  <p:slideViewPr>
    <p:cSldViewPr snapToGrid="0">
      <p:cViewPr varScale="1">
        <p:scale>
          <a:sx n="62" d="100"/>
          <a:sy n="62" d="100"/>
        </p:scale>
        <p:origin x="768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.xy8114@gmail.com" userId="9844152c540f9bc1" providerId="LiveId" clId="{FE34F5E6-3303-4C4D-99E9-D72883DD8071}"/>
    <pc:docChg chg="undo redo custSel addSld delSld modSld sldOrd">
      <pc:chgData name="t.xy8114@gmail.com" userId="9844152c540f9bc1" providerId="LiveId" clId="{FE34F5E6-3303-4C4D-99E9-D72883DD8071}" dt="2023-10-22T12:48:12.888" v="2793" actId="20577"/>
      <pc:docMkLst>
        <pc:docMk/>
      </pc:docMkLst>
      <pc:sldChg chg="addSp delSp modSp new mod">
        <pc:chgData name="t.xy8114@gmail.com" userId="9844152c540f9bc1" providerId="LiveId" clId="{FE34F5E6-3303-4C4D-99E9-D72883DD8071}" dt="2023-10-22T11:51:08.102" v="927" actId="22"/>
        <pc:sldMkLst>
          <pc:docMk/>
          <pc:sldMk cId="2871085046" sldId="256"/>
        </pc:sldMkLst>
        <pc:spChg chg="mod">
          <ac:chgData name="t.xy8114@gmail.com" userId="9844152c540f9bc1" providerId="LiveId" clId="{FE34F5E6-3303-4C4D-99E9-D72883DD8071}" dt="2023-10-22T11:32:41.638" v="493"/>
          <ac:spMkLst>
            <pc:docMk/>
            <pc:sldMk cId="2871085046" sldId="256"/>
            <ac:spMk id="2" creationId="{9394150D-583E-CB88-BD98-A67BB842EC20}"/>
          </ac:spMkLst>
        </pc:spChg>
        <pc:spChg chg="mod">
          <ac:chgData name="t.xy8114@gmail.com" userId="9844152c540f9bc1" providerId="LiveId" clId="{FE34F5E6-3303-4C4D-99E9-D72883DD8071}" dt="2023-10-22T11:32:41.638" v="493"/>
          <ac:spMkLst>
            <pc:docMk/>
            <pc:sldMk cId="2871085046" sldId="256"/>
            <ac:spMk id="3" creationId="{4B6A904B-7DA3-C51B-BC31-32B9A6ECA4C8}"/>
          </ac:spMkLst>
        </pc:spChg>
        <pc:picChg chg="add del">
          <ac:chgData name="t.xy8114@gmail.com" userId="9844152c540f9bc1" providerId="LiveId" clId="{FE34F5E6-3303-4C4D-99E9-D72883DD8071}" dt="2023-10-22T11:51:07.007" v="926" actId="478"/>
          <ac:picMkLst>
            <pc:docMk/>
            <pc:sldMk cId="2871085046" sldId="256"/>
            <ac:picMk id="5" creationId="{62F56D32-C526-2F50-1A8B-06409FE25DC3}"/>
          </ac:picMkLst>
        </pc:picChg>
        <pc:picChg chg="add">
          <ac:chgData name="t.xy8114@gmail.com" userId="9844152c540f9bc1" providerId="LiveId" clId="{FE34F5E6-3303-4C4D-99E9-D72883DD8071}" dt="2023-10-22T11:51:08.102" v="927" actId="22"/>
          <ac:picMkLst>
            <pc:docMk/>
            <pc:sldMk cId="2871085046" sldId="256"/>
            <ac:picMk id="6" creationId="{44FADAC5-522A-4F97-AA0F-5E25FD43EA5C}"/>
          </ac:picMkLst>
        </pc:picChg>
      </pc:sldChg>
      <pc:sldChg chg="addSp delSp modSp new del mod">
        <pc:chgData name="t.xy8114@gmail.com" userId="9844152c540f9bc1" providerId="LiveId" clId="{FE34F5E6-3303-4C4D-99E9-D72883DD8071}" dt="2023-10-22T11:59:04.106" v="1119" actId="47"/>
        <pc:sldMkLst>
          <pc:docMk/>
          <pc:sldMk cId="778881079" sldId="257"/>
        </pc:sldMkLst>
        <pc:spChg chg="del">
          <ac:chgData name="t.xy8114@gmail.com" userId="9844152c540f9bc1" providerId="LiveId" clId="{FE34F5E6-3303-4C4D-99E9-D72883DD8071}" dt="2023-10-19T15:42:44.575" v="4" actId="478"/>
          <ac:spMkLst>
            <pc:docMk/>
            <pc:sldMk cId="778881079" sldId="257"/>
            <ac:spMk id="2" creationId="{20B126EA-B608-6A35-D486-499E975AFAF2}"/>
          </ac:spMkLst>
        </pc:spChg>
        <pc:spChg chg="add del mod">
          <ac:chgData name="t.xy8114@gmail.com" userId="9844152c540f9bc1" providerId="LiveId" clId="{FE34F5E6-3303-4C4D-99E9-D72883DD8071}" dt="2023-10-22T11:58:30.059" v="1109" actId="22"/>
          <ac:spMkLst>
            <pc:docMk/>
            <pc:sldMk cId="778881079" sldId="257"/>
            <ac:spMk id="3" creationId="{C47141F3-7C5E-B8B8-08A9-273482D6B6C9}"/>
          </ac:spMkLst>
        </pc:spChg>
        <pc:spChg chg="del">
          <ac:chgData name="t.xy8114@gmail.com" userId="9844152c540f9bc1" providerId="LiveId" clId="{FE34F5E6-3303-4C4D-99E9-D72883DD8071}" dt="2023-10-19T15:42:38.942" v="3" actId="22"/>
          <ac:spMkLst>
            <pc:docMk/>
            <pc:sldMk cId="778881079" sldId="257"/>
            <ac:spMk id="3" creationId="{E1353667-EF19-C861-B713-582136BC1424}"/>
          </ac:spMkLst>
        </pc:spChg>
        <pc:spChg chg="add mod">
          <ac:chgData name="t.xy8114@gmail.com" userId="9844152c540f9bc1" providerId="LiveId" clId="{FE34F5E6-3303-4C4D-99E9-D72883DD8071}" dt="2023-10-22T11:58:51.392" v="1116" actId="478"/>
          <ac:spMkLst>
            <pc:docMk/>
            <pc:sldMk cId="778881079" sldId="257"/>
            <ac:spMk id="7" creationId="{BB1172D7-F3AB-2886-7205-F28160F958EE}"/>
          </ac:spMkLst>
        </pc:spChg>
        <pc:picChg chg="add del mod ord">
          <ac:chgData name="t.xy8114@gmail.com" userId="9844152c540f9bc1" providerId="LiveId" clId="{FE34F5E6-3303-4C4D-99E9-D72883DD8071}" dt="2023-10-22T11:58:51.392" v="1116" actId="478"/>
          <ac:picMkLst>
            <pc:docMk/>
            <pc:sldMk cId="778881079" sldId="257"/>
            <ac:picMk id="4" creationId="{DC6BE7D2-BE94-F595-5416-8B15E2B9B0FC}"/>
          </ac:picMkLst>
        </pc:picChg>
        <pc:picChg chg="add del mod ord">
          <ac:chgData name="t.xy8114@gmail.com" userId="9844152c540f9bc1" providerId="LiveId" clId="{FE34F5E6-3303-4C4D-99E9-D72883DD8071}" dt="2023-10-20T15:58:02.044" v="13" actId="478"/>
          <ac:picMkLst>
            <pc:docMk/>
            <pc:sldMk cId="778881079" sldId="257"/>
            <ac:picMk id="5" creationId="{59CCF7A7-370E-0196-A970-44E69ACBFD59}"/>
          </ac:picMkLst>
        </pc:picChg>
        <pc:picChg chg="add del">
          <ac:chgData name="t.xy8114@gmail.com" userId="9844152c540f9bc1" providerId="LiveId" clId="{FE34F5E6-3303-4C4D-99E9-D72883DD8071}" dt="2023-10-22T11:58:28.824" v="1108" actId="478"/>
          <ac:picMkLst>
            <pc:docMk/>
            <pc:sldMk cId="778881079" sldId="257"/>
            <ac:picMk id="6" creationId="{0CC1CFBE-D42A-FA7E-C53A-B0C4B5799569}"/>
          </ac:picMkLst>
        </pc:picChg>
      </pc:sldChg>
      <pc:sldChg chg="addSp delSp new mod modClrScheme chgLayout">
        <pc:chgData name="t.xy8114@gmail.com" userId="9844152c540f9bc1" providerId="LiveId" clId="{FE34F5E6-3303-4C4D-99E9-D72883DD8071}" dt="2023-10-20T15:58:39.785" v="16" actId="22"/>
        <pc:sldMkLst>
          <pc:docMk/>
          <pc:sldMk cId="1839597694" sldId="258"/>
        </pc:sldMkLst>
        <pc:spChg chg="del">
          <ac:chgData name="t.xy8114@gmail.com" userId="9844152c540f9bc1" providerId="LiveId" clId="{FE34F5E6-3303-4C4D-99E9-D72883DD8071}" dt="2023-10-19T15:54:15.454" v="9" actId="700"/>
          <ac:spMkLst>
            <pc:docMk/>
            <pc:sldMk cId="1839597694" sldId="258"/>
            <ac:spMk id="2" creationId="{AF86C8A0-61A1-9E43-2F7E-BA4A8AB4B7B9}"/>
          </ac:spMkLst>
        </pc:spChg>
        <pc:spChg chg="del">
          <ac:chgData name="t.xy8114@gmail.com" userId="9844152c540f9bc1" providerId="LiveId" clId="{FE34F5E6-3303-4C4D-99E9-D72883DD8071}" dt="2023-10-19T15:54:15.454" v="9" actId="700"/>
          <ac:spMkLst>
            <pc:docMk/>
            <pc:sldMk cId="1839597694" sldId="258"/>
            <ac:spMk id="3" creationId="{A4B66B49-9213-9563-8101-6C6F7AD776FA}"/>
          </ac:spMkLst>
        </pc:spChg>
        <pc:picChg chg="add">
          <ac:chgData name="t.xy8114@gmail.com" userId="9844152c540f9bc1" providerId="LiveId" clId="{FE34F5E6-3303-4C4D-99E9-D72883DD8071}" dt="2023-10-20T15:58:39.785" v="16" actId="22"/>
          <ac:picMkLst>
            <pc:docMk/>
            <pc:sldMk cId="1839597694" sldId="258"/>
            <ac:picMk id="3" creationId="{E96A32E6-C635-D74A-B729-0B84F981D2C2}"/>
          </ac:picMkLst>
        </pc:picChg>
        <pc:picChg chg="add del">
          <ac:chgData name="t.xy8114@gmail.com" userId="9844152c540f9bc1" providerId="LiveId" clId="{FE34F5E6-3303-4C4D-99E9-D72883DD8071}" dt="2023-10-20T15:58:39.129" v="15" actId="478"/>
          <ac:picMkLst>
            <pc:docMk/>
            <pc:sldMk cId="1839597694" sldId="258"/>
            <ac:picMk id="5" creationId="{BFE16D98-ED4B-0EE1-D6D6-D15E49B79C02}"/>
          </ac:picMkLst>
        </pc:picChg>
      </pc:sldChg>
      <pc:sldChg chg="addSp new mod">
        <pc:chgData name="t.xy8114@gmail.com" userId="9844152c540f9bc1" providerId="LiveId" clId="{FE34F5E6-3303-4C4D-99E9-D72883DD8071}" dt="2023-10-20T15:57:39.449" v="12" actId="22"/>
        <pc:sldMkLst>
          <pc:docMk/>
          <pc:sldMk cId="4238435842" sldId="259"/>
        </pc:sldMkLst>
        <pc:picChg chg="add">
          <ac:chgData name="t.xy8114@gmail.com" userId="9844152c540f9bc1" providerId="LiveId" clId="{FE34F5E6-3303-4C4D-99E9-D72883DD8071}" dt="2023-10-20T15:57:39.449" v="12" actId="22"/>
          <ac:picMkLst>
            <pc:docMk/>
            <pc:sldMk cId="4238435842" sldId="259"/>
            <ac:picMk id="3" creationId="{02DB79CA-EF84-41E8-2B56-E9D59140E632}"/>
          </ac:picMkLst>
        </pc:picChg>
      </pc:sldChg>
      <pc:sldChg chg="addSp delSp modSp new del mod ord modClrScheme chgLayout modNotesTx">
        <pc:chgData name="t.xy8114@gmail.com" userId="9844152c540f9bc1" providerId="LiveId" clId="{FE34F5E6-3303-4C4D-99E9-D72883DD8071}" dt="2023-10-22T11:55:13.088" v="1011" actId="47"/>
        <pc:sldMkLst>
          <pc:docMk/>
          <pc:sldMk cId="585940983" sldId="260"/>
        </pc:sldMkLst>
        <pc:spChg chg="del mod">
          <ac:chgData name="t.xy8114@gmail.com" userId="9844152c540f9bc1" providerId="LiveId" clId="{FE34F5E6-3303-4C4D-99E9-D72883DD8071}" dt="2023-10-22T09:37:15.596" v="27" actId="26606"/>
          <ac:spMkLst>
            <pc:docMk/>
            <pc:sldMk cId="585940983" sldId="260"/>
            <ac:spMk id="2" creationId="{5B7F0BBE-8485-7386-7FB7-D696EEB2A315}"/>
          </ac:spMkLst>
        </pc:spChg>
        <pc:spChg chg="del mod">
          <ac:chgData name="t.xy8114@gmail.com" userId="9844152c540f9bc1" providerId="LiveId" clId="{FE34F5E6-3303-4C4D-99E9-D72883DD8071}" dt="2023-10-22T09:37:15.596" v="27" actId="26606"/>
          <ac:spMkLst>
            <pc:docMk/>
            <pc:sldMk cId="585940983" sldId="260"/>
            <ac:spMk id="3" creationId="{0B5615B3-AA22-8A87-F05E-97E97B6F45DA}"/>
          </ac:spMkLst>
        </pc:spChg>
        <pc:spChg chg="add mod">
          <ac:chgData name="t.xy8114@gmail.com" userId="9844152c540f9bc1" providerId="LiveId" clId="{FE34F5E6-3303-4C4D-99E9-D72883DD8071}" dt="2023-10-22T11:53:53.798" v="996" actId="26606"/>
          <ac:spMkLst>
            <pc:docMk/>
            <pc:sldMk cId="585940983" sldId="260"/>
            <ac:spMk id="8" creationId="{BBC8AFDA-242C-8857-3FA4-403263FC1341}"/>
          </ac:spMkLst>
        </pc:spChg>
        <pc:spChg chg="add mod">
          <ac:chgData name="t.xy8114@gmail.com" userId="9844152c540f9bc1" providerId="LiveId" clId="{FE34F5E6-3303-4C4D-99E9-D72883DD8071}" dt="2023-10-22T11:53:53.798" v="996" actId="26606"/>
          <ac:spMkLst>
            <pc:docMk/>
            <pc:sldMk cId="585940983" sldId="260"/>
            <ac:spMk id="10" creationId="{C3477D1D-D0E3-802D-E554-045843283520}"/>
          </ac:spMkLst>
        </pc:spChg>
      </pc:sldChg>
      <pc:sldChg chg="addSp delSp modSp new mod modClrScheme chgLayout">
        <pc:chgData name="t.xy8114@gmail.com" userId="9844152c540f9bc1" providerId="LiveId" clId="{FE34F5E6-3303-4C4D-99E9-D72883DD8071}" dt="2023-10-22T12:33:03.395" v="2713" actId="20577"/>
        <pc:sldMkLst>
          <pc:docMk/>
          <pc:sldMk cId="2987728083" sldId="261"/>
        </pc:sldMkLst>
        <pc:spChg chg="add del mod">
          <ac:chgData name="t.xy8114@gmail.com" userId="9844152c540f9bc1" providerId="LiveId" clId="{FE34F5E6-3303-4C4D-99E9-D72883DD8071}" dt="2023-10-20T16:08:44.924" v="26" actId="26606"/>
          <ac:spMkLst>
            <pc:docMk/>
            <pc:sldMk cId="2987728083" sldId="261"/>
            <ac:spMk id="2" creationId="{297594AD-6C2A-69FE-397B-3464F8797E2C}"/>
          </ac:spMkLst>
        </pc:spChg>
        <pc:spChg chg="add mod ord">
          <ac:chgData name="t.xy8114@gmail.com" userId="9844152c540f9bc1" providerId="LiveId" clId="{FE34F5E6-3303-4C4D-99E9-D72883DD8071}" dt="2023-10-22T12:24:21.859" v="2460" actId="1076"/>
          <ac:spMkLst>
            <pc:docMk/>
            <pc:sldMk cId="2987728083" sldId="261"/>
            <ac:spMk id="2" creationId="{C5F54122-5252-30A0-1E10-B53C0B884F80}"/>
          </ac:spMkLst>
        </pc:spChg>
        <pc:spChg chg="add del mod">
          <ac:chgData name="t.xy8114@gmail.com" userId="9844152c540f9bc1" providerId="LiveId" clId="{FE34F5E6-3303-4C4D-99E9-D72883DD8071}" dt="2023-10-20T16:08:44.924" v="26" actId="26606"/>
          <ac:spMkLst>
            <pc:docMk/>
            <pc:sldMk cId="2987728083" sldId="261"/>
            <ac:spMk id="3" creationId="{5EFA17B9-8333-3DE3-6D60-8A5987FD49B9}"/>
          </ac:spMkLst>
        </pc:spChg>
        <pc:spChg chg="add mod ord">
          <ac:chgData name="t.xy8114@gmail.com" userId="9844152c540f9bc1" providerId="LiveId" clId="{FE34F5E6-3303-4C4D-99E9-D72883DD8071}" dt="2023-10-22T12:33:03.395" v="2713" actId="20577"/>
          <ac:spMkLst>
            <pc:docMk/>
            <pc:sldMk cId="2987728083" sldId="261"/>
            <ac:spMk id="3" creationId="{81F8B744-5FA8-1602-72E3-14FCE43281F1}"/>
          </ac:spMkLst>
        </pc:spChg>
        <pc:spChg chg="add del mod">
          <ac:chgData name="t.xy8114@gmail.com" userId="9844152c540f9bc1" providerId="LiveId" clId="{FE34F5E6-3303-4C4D-99E9-D72883DD8071}" dt="2023-10-20T16:08:44.920" v="25" actId="26606"/>
          <ac:spMkLst>
            <pc:docMk/>
            <pc:sldMk cId="2987728083" sldId="261"/>
            <ac:spMk id="8" creationId="{E6415C20-49C5-78F1-40A6-2A5FBE82E4E1}"/>
          </ac:spMkLst>
        </pc:spChg>
        <pc:spChg chg="add del mod">
          <ac:chgData name="t.xy8114@gmail.com" userId="9844152c540f9bc1" providerId="LiveId" clId="{FE34F5E6-3303-4C4D-99E9-D72883DD8071}" dt="2023-10-20T16:08:44.920" v="25" actId="26606"/>
          <ac:spMkLst>
            <pc:docMk/>
            <pc:sldMk cId="2987728083" sldId="261"/>
            <ac:spMk id="10" creationId="{DA4AEF08-E409-2E76-27C7-F91C63AB5333}"/>
          </ac:spMkLst>
        </pc:spChg>
        <pc:spChg chg="add del mod ord">
          <ac:chgData name="t.xy8114@gmail.com" userId="9844152c540f9bc1" providerId="LiveId" clId="{FE34F5E6-3303-4C4D-99E9-D72883DD8071}" dt="2023-10-22T09:39:10.390" v="110" actId="700"/>
          <ac:spMkLst>
            <pc:docMk/>
            <pc:sldMk cId="2987728083" sldId="261"/>
            <ac:spMk id="12" creationId="{9ACF2226-EBFF-37E4-AAB1-ABF13EECA8E8}"/>
          </ac:spMkLst>
        </pc:spChg>
        <pc:spChg chg="add del mod ord">
          <ac:chgData name="t.xy8114@gmail.com" userId="9844152c540f9bc1" providerId="LiveId" clId="{FE34F5E6-3303-4C4D-99E9-D72883DD8071}" dt="2023-10-22T09:39:10.390" v="110" actId="700"/>
          <ac:spMkLst>
            <pc:docMk/>
            <pc:sldMk cId="2987728083" sldId="261"/>
            <ac:spMk id="13" creationId="{0D27C74B-CC5B-0419-6983-BC559840FF06}"/>
          </ac:spMkLst>
        </pc:spChg>
      </pc:sldChg>
      <pc:sldChg chg="addSp delSp modSp new del mod ord modClrScheme chgLayout">
        <pc:chgData name="t.xy8114@gmail.com" userId="9844152c540f9bc1" providerId="LiveId" clId="{FE34F5E6-3303-4C4D-99E9-D72883DD8071}" dt="2023-10-22T11:34:22.015" v="505" actId="47"/>
        <pc:sldMkLst>
          <pc:docMk/>
          <pc:sldMk cId="224715818" sldId="262"/>
        </pc:sldMkLst>
        <pc:spChg chg="del">
          <ac:chgData name="t.xy8114@gmail.com" userId="9844152c540f9bc1" providerId="LiveId" clId="{FE34F5E6-3303-4C4D-99E9-D72883DD8071}" dt="2023-10-22T09:37:46.859" v="29" actId="26606"/>
          <ac:spMkLst>
            <pc:docMk/>
            <pc:sldMk cId="224715818" sldId="262"/>
            <ac:spMk id="2" creationId="{C07EDF9D-2ACA-0214-A479-815FBB2AAE32}"/>
          </ac:spMkLst>
        </pc:spChg>
        <pc:spChg chg="del">
          <ac:chgData name="t.xy8114@gmail.com" userId="9844152c540f9bc1" providerId="LiveId" clId="{FE34F5E6-3303-4C4D-99E9-D72883DD8071}" dt="2023-10-22T09:37:46.859" v="29" actId="26606"/>
          <ac:spMkLst>
            <pc:docMk/>
            <pc:sldMk cId="224715818" sldId="262"/>
            <ac:spMk id="3" creationId="{720094CC-73F0-4667-F9FD-156774274F60}"/>
          </ac:spMkLst>
        </pc:spChg>
        <pc:spChg chg="add mod">
          <ac:chgData name="t.xy8114@gmail.com" userId="9844152c540f9bc1" providerId="LiveId" clId="{FE34F5E6-3303-4C4D-99E9-D72883DD8071}" dt="2023-10-22T09:42:28.982" v="219" actId="1076"/>
          <ac:spMkLst>
            <pc:docMk/>
            <pc:sldMk cId="224715818" sldId="262"/>
            <ac:spMk id="8" creationId="{D56D72DB-C828-D152-845A-C0A06CECB20C}"/>
          </ac:spMkLst>
        </pc:spChg>
        <pc:spChg chg="add mod">
          <ac:chgData name="t.xy8114@gmail.com" userId="9844152c540f9bc1" providerId="LiveId" clId="{FE34F5E6-3303-4C4D-99E9-D72883DD8071}" dt="2023-10-22T09:42:52.065" v="221" actId="255"/>
          <ac:spMkLst>
            <pc:docMk/>
            <pc:sldMk cId="224715818" sldId="262"/>
            <ac:spMk id="10" creationId="{828F959F-24B6-A183-8FA6-CE6A311DA930}"/>
          </ac:spMkLst>
        </pc:spChg>
        <pc:picChg chg="add mod">
          <ac:chgData name="t.xy8114@gmail.com" userId="9844152c540f9bc1" providerId="LiveId" clId="{FE34F5E6-3303-4C4D-99E9-D72883DD8071}" dt="2023-10-22T09:42:57.790" v="223" actId="1076"/>
          <ac:picMkLst>
            <pc:docMk/>
            <pc:sldMk cId="224715818" sldId="262"/>
            <ac:picMk id="5" creationId="{1E9B88DA-20FE-55D4-4B5A-1745A733EA13}"/>
          </ac:picMkLst>
        </pc:picChg>
      </pc:sldChg>
      <pc:sldChg chg="addSp delSp modSp new mod modClrScheme chgLayout modNotesTx">
        <pc:chgData name="t.xy8114@gmail.com" userId="9844152c540f9bc1" providerId="LiveId" clId="{FE34F5E6-3303-4C4D-99E9-D72883DD8071}" dt="2023-10-22T12:48:12.888" v="2793" actId="20577"/>
        <pc:sldMkLst>
          <pc:docMk/>
          <pc:sldMk cId="1367647542" sldId="263"/>
        </pc:sldMkLst>
        <pc:spChg chg="del mod ord">
          <ac:chgData name="t.xy8114@gmail.com" userId="9844152c540f9bc1" providerId="LiveId" clId="{FE34F5E6-3303-4C4D-99E9-D72883DD8071}" dt="2023-10-22T09:43:07.387" v="225" actId="700"/>
          <ac:spMkLst>
            <pc:docMk/>
            <pc:sldMk cId="1367647542" sldId="263"/>
            <ac:spMk id="2" creationId="{F0E42D15-71D4-6925-2FD7-80E0F7F350B5}"/>
          </ac:spMkLst>
        </pc:spChg>
        <pc:spChg chg="del">
          <ac:chgData name="t.xy8114@gmail.com" userId="9844152c540f9bc1" providerId="LiveId" clId="{FE34F5E6-3303-4C4D-99E9-D72883DD8071}" dt="2023-10-22T09:43:07.387" v="225" actId="700"/>
          <ac:spMkLst>
            <pc:docMk/>
            <pc:sldMk cId="1367647542" sldId="263"/>
            <ac:spMk id="3" creationId="{CD4532A0-78B2-E162-EFFC-426234A96F30}"/>
          </ac:spMkLst>
        </pc:spChg>
        <pc:spChg chg="del mod ord">
          <ac:chgData name="t.xy8114@gmail.com" userId="9844152c540f9bc1" providerId="LiveId" clId="{FE34F5E6-3303-4C4D-99E9-D72883DD8071}" dt="2023-10-22T09:43:07.387" v="225" actId="700"/>
          <ac:spMkLst>
            <pc:docMk/>
            <pc:sldMk cId="1367647542" sldId="263"/>
            <ac:spMk id="4" creationId="{8EC32497-6899-F4C9-0C42-0F985BE764A6}"/>
          </ac:spMkLst>
        </pc:spChg>
        <pc:spChg chg="add del mod ord">
          <ac:chgData name="t.xy8114@gmail.com" userId="9844152c540f9bc1" providerId="LiveId" clId="{FE34F5E6-3303-4C4D-99E9-D72883DD8071}" dt="2023-10-22T12:28:48.482" v="2668" actId="20577"/>
          <ac:spMkLst>
            <pc:docMk/>
            <pc:sldMk cId="1367647542" sldId="263"/>
            <ac:spMk id="5" creationId="{8D0A016E-7AF6-419E-2E02-E25B9C14D60D}"/>
          </ac:spMkLst>
        </pc:spChg>
        <pc:spChg chg="add del mod ord">
          <ac:chgData name="t.xy8114@gmail.com" userId="9844152c540f9bc1" providerId="LiveId" clId="{FE34F5E6-3303-4C4D-99E9-D72883DD8071}" dt="2023-10-22T12:48:12.888" v="2793" actId="20577"/>
          <ac:spMkLst>
            <pc:docMk/>
            <pc:sldMk cId="1367647542" sldId="263"/>
            <ac:spMk id="6" creationId="{23FCD2CA-E969-AE41-CFA3-A3B92D41F523}"/>
          </ac:spMkLst>
        </pc:spChg>
        <pc:spChg chg="add del mod ord">
          <ac:chgData name="t.xy8114@gmail.com" userId="9844152c540f9bc1" providerId="LiveId" clId="{FE34F5E6-3303-4C4D-99E9-D72883DD8071}" dt="2023-10-22T09:45:12.435" v="333" actId="700"/>
          <ac:spMkLst>
            <pc:docMk/>
            <pc:sldMk cId="1367647542" sldId="263"/>
            <ac:spMk id="7" creationId="{C4264EBA-C2AF-C1F2-7C04-711E0751189D}"/>
          </ac:spMkLst>
        </pc:spChg>
        <pc:spChg chg="add del mod ord">
          <ac:chgData name="t.xy8114@gmail.com" userId="9844152c540f9bc1" providerId="LiveId" clId="{FE34F5E6-3303-4C4D-99E9-D72883DD8071}" dt="2023-10-22T09:45:12.435" v="333" actId="700"/>
          <ac:spMkLst>
            <pc:docMk/>
            <pc:sldMk cId="1367647542" sldId="263"/>
            <ac:spMk id="8" creationId="{664FE6C3-ED12-6BF6-CC14-FC64021226F2}"/>
          </ac:spMkLst>
        </pc:spChg>
        <pc:spChg chg="add del mod ord">
          <ac:chgData name="t.xy8114@gmail.com" userId="9844152c540f9bc1" providerId="LiveId" clId="{FE34F5E6-3303-4C4D-99E9-D72883DD8071}" dt="2023-10-22T09:45:12.435" v="333" actId="700"/>
          <ac:spMkLst>
            <pc:docMk/>
            <pc:sldMk cId="1367647542" sldId="263"/>
            <ac:spMk id="9" creationId="{E2109797-AD73-6E9B-0E5D-114DF7F6D67D}"/>
          </ac:spMkLst>
        </pc:spChg>
        <pc:spChg chg="add del mod ord">
          <ac:chgData name="t.xy8114@gmail.com" userId="9844152c540f9bc1" providerId="LiveId" clId="{FE34F5E6-3303-4C4D-99E9-D72883DD8071}" dt="2023-10-22T09:45:12.435" v="333" actId="700"/>
          <ac:spMkLst>
            <pc:docMk/>
            <pc:sldMk cId="1367647542" sldId="263"/>
            <ac:spMk id="10" creationId="{25936C80-2E5E-0EAA-95F7-565578F056BE}"/>
          </ac:spMkLst>
        </pc:spChg>
        <pc:spChg chg="add del mod">
          <ac:chgData name="t.xy8114@gmail.com" userId="9844152c540f9bc1" providerId="LiveId" clId="{FE34F5E6-3303-4C4D-99E9-D72883DD8071}" dt="2023-10-22T09:45:09.138" v="326" actId="478"/>
          <ac:spMkLst>
            <pc:docMk/>
            <pc:sldMk cId="1367647542" sldId="263"/>
            <ac:spMk id="12" creationId="{E65F9225-C0E0-25E5-54C3-ADA5A7520693}"/>
          </ac:spMkLst>
        </pc:spChg>
      </pc:sldChg>
      <pc:sldChg chg="new del">
        <pc:chgData name="t.xy8114@gmail.com" userId="9844152c540f9bc1" providerId="LiveId" clId="{FE34F5E6-3303-4C4D-99E9-D72883DD8071}" dt="2023-10-22T09:40:38.453" v="179" actId="47"/>
        <pc:sldMkLst>
          <pc:docMk/>
          <pc:sldMk cId="3977933586" sldId="263"/>
        </pc:sldMkLst>
      </pc:sldChg>
      <pc:sldChg chg="modSp add mod">
        <pc:chgData name="t.xy8114@gmail.com" userId="9844152c540f9bc1" providerId="LiveId" clId="{FE34F5E6-3303-4C4D-99E9-D72883DD8071}" dt="2023-10-22T11:34:18.480" v="504" actId="1076"/>
        <pc:sldMkLst>
          <pc:docMk/>
          <pc:sldMk cId="0" sldId="264"/>
        </pc:sldMkLst>
        <pc:spChg chg="mod">
          <ac:chgData name="t.xy8114@gmail.com" userId="9844152c540f9bc1" providerId="LiveId" clId="{FE34F5E6-3303-4C4D-99E9-D72883DD8071}" dt="2023-10-22T11:34:11.529" v="502" actId="1076"/>
          <ac:spMkLst>
            <pc:docMk/>
            <pc:sldMk cId="0" sldId="264"/>
            <ac:spMk id="212" creationId="{00000000-0000-0000-0000-000000000000}"/>
          </ac:spMkLst>
        </pc:spChg>
        <pc:spChg chg="mod">
          <ac:chgData name="t.xy8114@gmail.com" userId="9844152c540f9bc1" providerId="LiveId" clId="{FE34F5E6-3303-4C4D-99E9-D72883DD8071}" dt="2023-10-22T11:34:18.480" v="504" actId="1076"/>
          <ac:spMkLst>
            <pc:docMk/>
            <pc:sldMk cId="0" sldId="264"/>
            <ac:spMk id="213" creationId="{00000000-0000-0000-0000-000000000000}"/>
          </ac:spMkLst>
        </pc:spChg>
        <pc:grpChg chg="mod">
          <ac:chgData name="t.xy8114@gmail.com" userId="9844152c540f9bc1" providerId="LiveId" clId="{FE34F5E6-3303-4C4D-99E9-D72883DD8071}" dt="2023-10-22T11:34:15.032" v="503" actId="1076"/>
          <ac:grpSpMkLst>
            <pc:docMk/>
            <pc:sldMk cId="0" sldId="264"/>
            <ac:grpSpMk id="208" creationId="{00000000-0000-0000-0000-000000000000}"/>
          </ac:grpSpMkLst>
        </pc:grpChg>
        <pc:picChg chg="mod">
          <ac:chgData name="t.xy8114@gmail.com" userId="9844152c540f9bc1" providerId="LiveId" clId="{FE34F5E6-3303-4C4D-99E9-D72883DD8071}" dt="2023-10-22T11:34:02.096" v="499" actId="1076"/>
          <ac:picMkLst>
            <pc:docMk/>
            <pc:sldMk cId="0" sldId="264"/>
            <ac:picMk id="211" creationId="{00000000-0000-0000-0000-000000000000}"/>
          </ac:picMkLst>
        </pc:picChg>
      </pc:sldChg>
      <pc:sldChg chg="addSp delSp modSp add del mod">
        <pc:chgData name="t.xy8114@gmail.com" userId="9844152c540f9bc1" providerId="LiveId" clId="{FE34F5E6-3303-4C4D-99E9-D72883DD8071}" dt="2023-10-22T12:28:21.013" v="2666" actId="47"/>
        <pc:sldMkLst>
          <pc:docMk/>
          <pc:sldMk cId="0" sldId="278"/>
        </pc:sldMkLst>
        <pc:spChg chg="add del mod">
          <ac:chgData name="t.xy8114@gmail.com" userId="9844152c540f9bc1" providerId="LiveId" clId="{FE34F5E6-3303-4C4D-99E9-D72883DD8071}" dt="2023-10-22T11:35:18.080" v="511" actId="478"/>
          <ac:spMkLst>
            <pc:docMk/>
            <pc:sldMk cId="0" sldId="278"/>
            <ac:spMk id="3" creationId="{E2927CFC-914A-BE3A-EE99-1192CDB706A0}"/>
          </ac:spMkLst>
        </pc:spChg>
        <pc:spChg chg="add del mod">
          <ac:chgData name="t.xy8114@gmail.com" userId="9844152c540f9bc1" providerId="LiveId" clId="{FE34F5E6-3303-4C4D-99E9-D72883DD8071}" dt="2023-10-22T11:35:21.100" v="513" actId="478"/>
          <ac:spMkLst>
            <pc:docMk/>
            <pc:sldMk cId="0" sldId="278"/>
            <ac:spMk id="5" creationId="{2B637BD9-73BF-1559-2FA9-A87CBC009568}"/>
          </ac:spMkLst>
        </pc:spChg>
        <pc:spChg chg="add del mod">
          <ac:chgData name="t.xy8114@gmail.com" userId="9844152c540f9bc1" providerId="LiveId" clId="{FE34F5E6-3303-4C4D-99E9-D72883DD8071}" dt="2023-10-22T11:35:27.715" v="518" actId="478"/>
          <ac:spMkLst>
            <pc:docMk/>
            <pc:sldMk cId="0" sldId="278"/>
            <ac:spMk id="7" creationId="{DEDA11CF-DEF8-B0B4-B74E-FF7BAB92A724}"/>
          </ac:spMkLst>
        </pc:spChg>
        <pc:spChg chg="add del mod">
          <ac:chgData name="t.xy8114@gmail.com" userId="9844152c540f9bc1" providerId="LiveId" clId="{FE34F5E6-3303-4C4D-99E9-D72883DD8071}" dt="2023-10-22T11:35:31.536" v="520" actId="478"/>
          <ac:spMkLst>
            <pc:docMk/>
            <pc:sldMk cId="0" sldId="278"/>
            <ac:spMk id="9" creationId="{DC1B1C89-8A0E-74F0-9DE9-7BB660264F61}"/>
          </ac:spMkLst>
        </pc:spChg>
        <pc:spChg chg="add del mod">
          <ac:chgData name="t.xy8114@gmail.com" userId="9844152c540f9bc1" providerId="LiveId" clId="{FE34F5E6-3303-4C4D-99E9-D72883DD8071}" dt="2023-10-22T11:35:39.065" v="524" actId="478"/>
          <ac:spMkLst>
            <pc:docMk/>
            <pc:sldMk cId="0" sldId="278"/>
            <ac:spMk id="11" creationId="{B85EB72A-A6F4-7502-4606-46EF691DB580}"/>
          </ac:spMkLst>
        </pc:spChg>
        <pc:spChg chg="add mod">
          <ac:chgData name="t.xy8114@gmail.com" userId="9844152c540f9bc1" providerId="LiveId" clId="{FE34F5E6-3303-4C4D-99E9-D72883DD8071}" dt="2023-10-22T11:36:38.377" v="556" actId="1076"/>
          <ac:spMkLst>
            <pc:docMk/>
            <pc:sldMk cId="0" sldId="278"/>
            <ac:spMk id="13" creationId="{7CD72E9E-7701-901E-775B-61E69D96627D}"/>
          </ac:spMkLst>
        </pc:spChg>
        <pc:spChg chg="add del mod">
          <ac:chgData name="t.xy8114@gmail.com" userId="9844152c540f9bc1" providerId="LiveId" clId="{FE34F5E6-3303-4C4D-99E9-D72883DD8071}" dt="2023-10-22T11:35:48.078" v="528" actId="478"/>
          <ac:spMkLst>
            <pc:docMk/>
            <pc:sldMk cId="0" sldId="278"/>
            <ac:spMk id="15" creationId="{0E4C2496-18DA-E89A-9E78-A86E467240A4}"/>
          </ac:spMkLst>
        </pc:spChg>
        <pc:spChg chg="add del mod">
          <ac:chgData name="t.xy8114@gmail.com" userId="9844152c540f9bc1" providerId="LiveId" clId="{FE34F5E6-3303-4C4D-99E9-D72883DD8071}" dt="2023-10-22T11:35:51.891" v="532" actId="478"/>
          <ac:spMkLst>
            <pc:docMk/>
            <pc:sldMk cId="0" sldId="278"/>
            <ac:spMk id="17" creationId="{8EF1DE74-76E0-03A5-76A7-65B3D0588289}"/>
          </ac:spMkLst>
        </pc:spChg>
        <pc:spChg chg="add del mod">
          <ac:chgData name="t.xy8114@gmail.com" userId="9844152c540f9bc1" providerId="LiveId" clId="{FE34F5E6-3303-4C4D-99E9-D72883DD8071}" dt="2023-10-22T11:35:58.419" v="537" actId="478"/>
          <ac:spMkLst>
            <pc:docMk/>
            <pc:sldMk cId="0" sldId="278"/>
            <ac:spMk id="19" creationId="{ED918831-ACDF-CAE6-2A82-125CB980A602}"/>
          </ac:spMkLst>
        </pc:spChg>
        <pc:spChg chg="add del mod">
          <ac:chgData name="t.xy8114@gmail.com" userId="9844152c540f9bc1" providerId="LiveId" clId="{FE34F5E6-3303-4C4D-99E9-D72883DD8071}" dt="2023-10-22T11:36:02.141" v="540" actId="478"/>
          <ac:spMkLst>
            <pc:docMk/>
            <pc:sldMk cId="0" sldId="278"/>
            <ac:spMk id="21" creationId="{35130C47-2E9B-F5CF-ABB4-A5C783FC5B1A}"/>
          </ac:spMkLst>
        </pc:spChg>
        <pc:spChg chg="add del mod">
          <ac:chgData name="t.xy8114@gmail.com" userId="9844152c540f9bc1" providerId="LiveId" clId="{FE34F5E6-3303-4C4D-99E9-D72883DD8071}" dt="2023-10-22T11:36:04.122" v="542" actId="478"/>
          <ac:spMkLst>
            <pc:docMk/>
            <pc:sldMk cId="0" sldId="278"/>
            <ac:spMk id="23" creationId="{43812334-F0A0-F60B-A56F-D46EF07DF80F}"/>
          </ac:spMkLst>
        </pc:spChg>
        <pc:spChg chg="add del mod">
          <ac:chgData name="t.xy8114@gmail.com" userId="9844152c540f9bc1" providerId="LiveId" clId="{FE34F5E6-3303-4C4D-99E9-D72883DD8071}" dt="2023-10-22T11:36:07.671" v="545" actId="478"/>
          <ac:spMkLst>
            <pc:docMk/>
            <pc:sldMk cId="0" sldId="278"/>
            <ac:spMk id="25" creationId="{5E7AF79E-844D-8CC1-80F3-C62B4541C7D8}"/>
          </ac:spMkLst>
        </pc:spChg>
        <pc:spChg chg="del">
          <ac:chgData name="t.xy8114@gmail.com" userId="9844152c540f9bc1" providerId="LiveId" clId="{FE34F5E6-3303-4C4D-99E9-D72883DD8071}" dt="2023-10-22T11:35:40.324" v="525" actId="478"/>
          <ac:spMkLst>
            <pc:docMk/>
            <pc:sldMk cId="0" sldId="278"/>
            <ac:spMk id="897" creationId="{00000000-0000-0000-0000-000000000000}"/>
          </ac:spMkLst>
        </pc:spChg>
        <pc:spChg chg="del">
          <ac:chgData name="t.xy8114@gmail.com" userId="9844152c540f9bc1" providerId="LiveId" clId="{FE34F5E6-3303-4C4D-99E9-D72883DD8071}" dt="2023-10-22T11:35:20.015" v="512" actId="478"/>
          <ac:spMkLst>
            <pc:docMk/>
            <pc:sldMk cId="0" sldId="278"/>
            <ac:spMk id="898" creationId="{00000000-0000-0000-0000-000000000000}"/>
          </ac:spMkLst>
        </pc:spChg>
        <pc:spChg chg="del">
          <ac:chgData name="t.xy8114@gmail.com" userId="9844152c540f9bc1" providerId="LiveId" clId="{FE34F5E6-3303-4C4D-99E9-D72883DD8071}" dt="2023-10-22T11:36:03.094" v="541" actId="478"/>
          <ac:spMkLst>
            <pc:docMk/>
            <pc:sldMk cId="0" sldId="278"/>
            <ac:spMk id="899" creationId="{00000000-0000-0000-0000-000000000000}"/>
          </ac:spMkLst>
        </pc:spChg>
        <pc:spChg chg="del">
          <ac:chgData name="t.xy8114@gmail.com" userId="9844152c540f9bc1" providerId="LiveId" clId="{FE34F5E6-3303-4C4D-99E9-D72883DD8071}" dt="2023-10-22T11:35:29.247" v="519" actId="478"/>
          <ac:spMkLst>
            <pc:docMk/>
            <pc:sldMk cId="0" sldId="278"/>
            <ac:spMk id="901" creationId="{00000000-0000-0000-0000-000000000000}"/>
          </ac:spMkLst>
        </pc:spChg>
        <pc:spChg chg="del mod">
          <ac:chgData name="t.xy8114@gmail.com" userId="9844152c540f9bc1" providerId="LiveId" clId="{FE34F5E6-3303-4C4D-99E9-D72883DD8071}" dt="2023-10-22T11:35:51.061" v="531" actId="478"/>
          <ac:spMkLst>
            <pc:docMk/>
            <pc:sldMk cId="0" sldId="278"/>
            <ac:spMk id="902" creationId="{00000000-0000-0000-0000-000000000000}"/>
          </ac:spMkLst>
        </pc:spChg>
        <pc:spChg chg="del mod">
          <ac:chgData name="t.xy8114@gmail.com" userId="9844152c540f9bc1" providerId="LiveId" clId="{FE34F5E6-3303-4C4D-99E9-D72883DD8071}" dt="2023-10-22T11:36:00.443" v="539" actId="478"/>
          <ac:spMkLst>
            <pc:docMk/>
            <pc:sldMk cId="0" sldId="278"/>
            <ac:spMk id="903" creationId="{00000000-0000-0000-0000-000000000000}"/>
          </ac:spMkLst>
        </pc:spChg>
        <pc:spChg chg="del mod">
          <ac:chgData name="t.xy8114@gmail.com" userId="9844152c540f9bc1" providerId="LiveId" clId="{FE34F5E6-3303-4C4D-99E9-D72883DD8071}" dt="2023-10-22T11:35:16.488" v="510" actId="478"/>
          <ac:spMkLst>
            <pc:docMk/>
            <pc:sldMk cId="0" sldId="278"/>
            <ac:spMk id="904" creationId="{00000000-0000-0000-0000-000000000000}"/>
          </ac:spMkLst>
        </pc:spChg>
        <pc:spChg chg="del">
          <ac:chgData name="t.xy8114@gmail.com" userId="9844152c540f9bc1" providerId="LiveId" clId="{FE34F5E6-3303-4C4D-99E9-D72883DD8071}" dt="2023-10-22T11:35:38.075" v="523" actId="478"/>
          <ac:spMkLst>
            <pc:docMk/>
            <pc:sldMk cId="0" sldId="278"/>
            <ac:spMk id="905" creationId="{00000000-0000-0000-0000-000000000000}"/>
          </ac:spMkLst>
        </pc:spChg>
        <pc:spChg chg="del mod">
          <ac:chgData name="t.xy8114@gmail.com" userId="9844152c540f9bc1" providerId="LiveId" clId="{FE34F5E6-3303-4C4D-99E9-D72883DD8071}" dt="2023-10-22T11:36:06.870" v="544" actId="478"/>
          <ac:spMkLst>
            <pc:docMk/>
            <pc:sldMk cId="0" sldId="278"/>
            <ac:spMk id="906" creationId="{00000000-0000-0000-0000-000000000000}"/>
          </ac:spMkLst>
        </pc:spChg>
        <pc:spChg chg="del">
          <ac:chgData name="t.xy8114@gmail.com" userId="9844152c540f9bc1" providerId="LiveId" clId="{FE34F5E6-3303-4C4D-99E9-D72883DD8071}" dt="2023-10-22T11:35:26.588" v="517" actId="478"/>
          <ac:spMkLst>
            <pc:docMk/>
            <pc:sldMk cId="0" sldId="278"/>
            <ac:spMk id="907" creationId="{00000000-0000-0000-0000-000000000000}"/>
          </ac:spMkLst>
        </pc:spChg>
        <pc:spChg chg="del">
          <ac:chgData name="t.xy8114@gmail.com" userId="9844152c540f9bc1" providerId="LiveId" clId="{FE34F5E6-3303-4C4D-99E9-D72883DD8071}" dt="2023-10-22T11:35:47.270" v="527" actId="478"/>
          <ac:spMkLst>
            <pc:docMk/>
            <pc:sldMk cId="0" sldId="278"/>
            <ac:spMk id="908" creationId="{00000000-0000-0000-0000-000000000000}"/>
          </ac:spMkLst>
        </pc:spChg>
        <pc:spChg chg="del">
          <ac:chgData name="t.xy8114@gmail.com" userId="9844152c540f9bc1" providerId="LiveId" clId="{FE34F5E6-3303-4C4D-99E9-D72883DD8071}" dt="2023-10-22T11:35:56.920" v="536" actId="478"/>
          <ac:spMkLst>
            <pc:docMk/>
            <pc:sldMk cId="0" sldId="278"/>
            <ac:spMk id="909" creationId="{00000000-0000-0000-0000-000000000000}"/>
          </ac:spMkLst>
        </pc:spChg>
        <pc:grpChg chg="del">
          <ac:chgData name="t.xy8114@gmail.com" userId="9844152c540f9bc1" providerId="LiveId" clId="{FE34F5E6-3303-4C4D-99E9-D72883DD8071}" dt="2023-10-22T11:35:25.008" v="516" actId="478"/>
          <ac:grpSpMkLst>
            <pc:docMk/>
            <pc:sldMk cId="0" sldId="278"/>
            <ac:grpSpMk id="910" creationId="{00000000-0000-0000-0000-000000000000}"/>
          </ac:grpSpMkLst>
        </pc:grpChg>
        <pc:grpChg chg="del">
          <ac:chgData name="t.xy8114@gmail.com" userId="9844152c540f9bc1" providerId="LiveId" clId="{FE34F5E6-3303-4C4D-99E9-D72883DD8071}" dt="2023-10-22T11:35:36.991" v="522" actId="478"/>
          <ac:grpSpMkLst>
            <pc:docMk/>
            <pc:sldMk cId="0" sldId="278"/>
            <ac:grpSpMk id="913" creationId="{00000000-0000-0000-0000-000000000000}"/>
          </ac:grpSpMkLst>
        </pc:grpChg>
        <pc:grpChg chg="del">
          <ac:chgData name="t.xy8114@gmail.com" userId="9844152c540f9bc1" providerId="LiveId" clId="{FE34F5E6-3303-4C4D-99E9-D72883DD8071}" dt="2023-10-22T11:36:09.061" v="547" actId="478"/>
          <ac:grpSpMkLst>
            <pc:docMk/>
            <pc:sldMk cId="0" sldId="278"/>
            <ac:grpSpMk id="916" creationId="{00000000-0000-0000-0000-000000000000}"/>
          </ac:grpSpMkLst>
        </pc:grpChg>
        <pc:grpChg chg="del">
          <ac:chgData name="t.xy8114@gmail.com" userId="9844152c540f9bc1" providerId="LiveId" clId="{FE34F5E6-3303-4C4D-99E9-D72883DD8071}" dt="2023-10-22T11:35:24.047" v="515" actId="478"/>
          <ac:grpSpMkLst>
            <pc:docMk/>
            <pc:sldMk cId="0" sldId="278"/>
            <ac:grpSpMk id="919" creationId="{00000000-0000-0000-0000-000000000000}"/>
          </ac:grpSpMkLst>
        </pc:grpChg>
        <pc:grpChg chg="del">
          <ac:chgData name="t.xy8114@gmail.com" userId="9844152c540f9bc1" providerId="LiveId" clId="{FE34F5E6-3303-4C4D-99E9-D72883DD8071}" dt="2023-10-22T11:35:49.772" v="530" actId="478"/>
          <ac:grpSpMkLst>
            <pc:docMk/>
            <pc:sldMk cId="0" sldId="278"/>
            <ac:grpSpMk id="922" creationId="{00000000-0000-0000-0000-000000000000}"/>
          </ac:grpSpMkLst>
        </pc:grpChg>
        <pc:grpChg chg="del">
          <ac:chgData name="t.xy8114@gmail.com" userId="9844152c540f9bc1" providerId="LiveId" clId="{FE34F5E6-3303-4C4D-99E9-D72883DD8071}" dt="2023-10-22T11:35:54.135" v="534" actId="478"/>
          <ac:grpSpMkLst>
            <pc:docMk/>
            <pc:sldMk cId="0" sldId="278"/>
            <ac:grpSpMk id="925" creationId="{00000000-0000-0000-0000-000000000000}"/>
          </ac:grpSpMkLst>
        </pc:grpChg>
        <pc:grpChg chg="del">
          <ac:chgData name="t.xy8114@gmail.com" userId="9844152c540f9bc1" providerId="LiveId" clId="{FE34F5E6-3303-4C4D-99E9-D72883DD8071}" dt="2023-10-22T11:35:52.947" v="533" actId="478"/>
          <ac:grpSpMkLst>
            <pc:docMk/>
            <pc:sldMk cId="0" sldId="278"/>
            <ac:grpSpMk id="933" creationId="{00000000-0000-0000-0000-000000000000}"/>
          </ac:grpSpMkLst>
        </pc:grpChg>
        <pc:picChg chg="del mod">
          <ac:chgData name="t.xy8114@gmail.com" userId="9844152c540f9bc1" providerId="LiveId" clId="{FE34F5E6-3303-4C4D-99E9-D72883DD8071}" dt="2023-10-22T11:35:14.806" v="508" actId="478"/>
          <ac:picMkLst>
            <pc:docMk/>
            <pc:sldMk cId="0" sldId="278"/>
            <ac:picMk id="928" creationId="{00000000-0000-0000-0000-000000000000}"/>
          </ac:picMkLst>
        </pc:picChg>
        <pc:picChg chg="del">
          <ac:chgData name="t.xy8114@gmail.com" userId="9844152c540f9bc1" providerId="LiveId" clId="{FE34F5E6-3303-4C4D-99E9-D72883DD8071}" dt="2023-10-22T11:35:22.715" v="514" actId="478"/>
          <ac:picMkLst>
            <pc:docMk/>
            <pc:sldMk cId="0" sldId="278"/>
            <ac:picMk id="929" creationId="{00000000-0000-0000-0000-000000000000}"/>
          </ac:picMkLst>
        </pc:picChg>
        <pc:picChg chg="del">
          <ac:chgData name="t.xy8114@gmail.com" userId="9844152c540f9bc1" providerId="LiveId" clId="{FE34F5E6-3303-4C4D-99E9-D72883DD8071}" dt="2023-10-22T11:35:36.166" v="521" actId="478"/>
          <ac:picMkLst>
            <pc:docMk/>
            <pc:sldMk cId="0" sldId="278"/>
            <ac:picMk id="930" creationId="{00000000-0000-0000-0000-000000000000}"/>
          </ac:picMkLst>
        </pc:picChg>
        <pc:picChg chg="del">
          <ac:chgData name="t.xy8114@gmail.com" userId="9844152c540f9bc1" providerId="LiveId" clId="{FE34F5E6-3303-4C4D-99E9-D72883DD8071}" dt="2023-10-22T11:36:08.479" v="546" actId="478"/>
          <ac:picMkLst>
            <pc:docMk/>
            <pc:sldMk cId="0" sldId="278"/>
            <ac:picMk id="931" creationId="{00000000-0000-0000-0000-000000000000}"/>
          </ac:picMkLst>
        </pc:picChg>
        <pc:picChg chg="del">
          <ac:chgData name="t.xy8114@gmail.com" userId="9844152c540f9bc1" providerId="LiveId" clId="{FE34F5E6-3303-4C4D-99E9-D72883DD8071}" dt="2023-10-22T11:35:49.007" v="529" actId="478"/>
          <ac:picMkLst>
            <pc:docMk/>
            <pc:sldMk cId="0" sldId="278"/>
            <ac:picMk id="932" creationId="{00000000-0000-0000-0000-000000000000}"/>
          </ac:picMkLst>
        </pc:picChg>
        <pc:picChg chg="del">
          <ac:chgData name="t.xy8114@gmail.com" userId="9844152c540f9bc1" providerId="LiveId" clId="{FE34F5E6-3303-4C4D-99E9-D72883DD8071}" dt="2023-10-22T11:36:32.481" v="555" actId="478"/>
          <ac:picMkLst>
            <pc:docMk/>
            <pc:sldMk cId="0" sldId="278"/>
            <ac:picMk id="938" creationId="{00000000-0000-0000-0000-000000000000}"/>
          </ac:picMkLst>
        </pc:picChg>
        <pc:picChg chg="mod">
          <ac:chgData name="t.xy8114@gmail.com" userId="9844152c540f9bc1" providerId="LiveId" clId="{FE34F5E6-3303-4C4D-99E9-D72883DD8071}" dt="2023-10-22T11:36:28.144" v="553" actId="1076"/>
          <ac:picMkLst>
            <pc:docMk/>
            <pc:sldMk cId="0" sldId="278"/>
            <ac:picMk id="939" creationId="{00000000-0000-0000-0000-000000000000}"/>
          </ac:picMkLst>
        </pc:picChg>
      </pc:sldChg>
      <pc:sldChg chg="addSp delSp modSp new mod modClrScheme chgLayout modNotesTx">
        <pc:chgData name="t.xy8114@gmail.com" userId="9844152c540f9bc1" providerId="LiveId" clId="{FE34F5E6-3303-4C4D-99E9-D72883DD8071}" dt="2023-10-22T12:04:56.983" v="1330" actId="20577"/>
        <pc:sldMkLst>
          <pc:docMk/>
          <pc:sldMk cId="3531754543" sldId="279"/>
        </pc:sldMkLst>
        <pc:spChg chg="del">
          <ac:chgData name="t.xy8114@gmail.com" userId="9844152c540f9bc1" providerId="LiveId" clId="{FE34F5E6-3303-4C4D-99E9-D72883DD8071}" dt="2023-10-22T11:54:09.202" v="998" actId="26606"/>
          <ac:spMkLst>
            <pc:docMk/>
            <pc:sldMk cId="3531754543" sldId="279"/>
            <ac:spMk id="2" creationId="{9C39EC1F-C9C2-E2DD-D9E7-988FC6CDDC23}"/>
          </ac:spMkLst>
        </pc:spChg>
        <pc:spChg chg="del">
          <ac:chgData name="t.xy8114@gmail.com" userId="9844152c540f9bc1" providerId="LiveId" clId="{FE34F5E6-3303-4C4D-99E9-D72883DD8071}" dt="2023-10-22T11:54:09.202" v="998" actId="26606"/>
          <ac:spMkLst>
            <pc:docMk/>
            <pc:sldMk cId="3531754543" sldId="279"/>
            <ac:spMk id="3" creationId="{5BE6FF40-9DB9-200C-8665-30F5D87F4BD4}"/>
          </ac:spMkLst>
        </pc:spChg>
        <pc:spChg chg="add mod">
          <ac:chgData name="t.xy8114@gmail.com" userId="9844152c540f9bc1" providerId="LiveId" clId="{FE34F5E6-3303-4C4D-99E9-D72883DD8071}" dt="2023-10-22T12:04:56.983" v="1330" actId="20577"/>
          <ac:spMkLst>
            <pc:docMk/>
            <pc:sldMk cId="3531754543" sldId="279"/>
            <ac:spMk id="4" creationId="{0692F471-F0A6-CA3A-BD69-6B6A7003FD20}"/>
          </ac:spMkLst>
        </pc:spChg>
        <pc:spChg chg="add del mod">
          <ac:chgData name="t.xy8114@gmail.com" userId="9844152c540f9bc1" providerId="LiveId" clId="{FE34F5E6-3303-4C4D-99E9-D72883DD8071}" dt="2023-10-22T11:54:33.800" v="1002"/>
          <ac:spMkLst>
            <pc:docMk/>
            <pc:sldMk cId="3531754543" sldId="279"/>
            <ac:spMk id="8" creationId="{D23C67BD-F28C-05CD-6F6E-DE92BD1AEB73}"/>
          </ac:spMkLst>
        </pc:spChg>
        <pc:spChg chg="add mod">
          <ac:chgData name="t.xy8114@gmail.com" userId="9844152c540f9bc1" providerId="LiveId" clId="{FE34F5E6-3303-4C4D-99E9-D72883DD8071}" dt="2023-10-22T11:54:24.834" v="1001" actId="1076"/>
          <ac:spMkLst>
            <pc:docMk/>
            <pc:sldMk cId="3531754543" sldId="279"/>
            <ac:spMk id="10" creationId="{562C9AD9-2B27-E2AB-412B-DC28A027EAB5}"/>
          </ac:spMkLst>
        </pc:spChg>
      </pc:sldChg>
      <pc:sldChg chg="addSp delSp modSp add mod">
        <pc:chgData name="t.xy8114@gmail.com" userId="9844152c540f9bc1" providerId="LiveId" clId="{FE34F5E6-3303-4C4D-99E9-D72883DD8071}" dt="2023-10-22T12:32:19.125" v="2677" actId="1076"/>
        <pc:sldMkLst>
          <pc:docMk/>
          <pc:sldMk cId="989570729" sldId="280"/>
        </pc:sldMkLst>
        <pc:spChg chg="mod">
          <ac:chgData name="t.xy8114@gmail.com" userId="9844152c540f9bc1" providerId="LiveId" clId="{FE34F5E6-3303-4C4D-99E9-D72883DD8071}" dt="2023-10-22T12:29:54.007" v="2669" actId="20577"/>
          <ac:spMkLst>
            <pc:docMk/>
            <pc:sldMk cId="989570729" sldId="280"/>
            <ac:spMk id="2" creationId="{9394150D-583E-CB88-BD98-A67BB842EC20}"/>
          </ac:spMkLst>
        </pc:spChg>
        <pc:picChg chg="add del mod">
          <ac:chgData name="t.xy8114@gmail.com" userId="9844152c540f9bc1" providerId="LiveId" clId="{FE34F5E6-3303-4C4D-99E9-D72883DD8071}" dt="2023-10-22T12:32:07.624" v="2672" actId="478"/>
          <ac:picMkLst>
            <pc:docMk/>
            <pc:sldMk cId="989570729" sldId="280"/>
            <ac:picMk id="5" creationId="{43C70EAB-2775-3732-1B0D-8A110210B422}"/>
          </ac:picMkLst>
        </pc:picChg>
        <pc:picChg chg="del">
          <ac:chgData name="t.xy8114@gmail.com" userId="9844152c540f9bc1" providerId="LiveId" clId="{FE34F5E6-3303-4C4D-99E9-D72883DD8071}" dt="2023-10-22T11:58:57.887" v="1118" actId="478"/>
          <ac:picMkLst>
            <pc:docMk/>
            <pc:sldMk cId="989570729" sldId="280"/>
            <ac:picMk id="6" creationId="{44FADAC5-522A-4F97-AA0F-5E25FD43EA5C}"/>
          </ac:picMkLst>
        </pc:picChg>
        <pc:picChg chg="add mod">
          <ac:chgData name="t.xy8114@gmail.com" userId="9844152c540f9bc1" providerId="LiveId" clId="{FE34F5E6-3303-4C4D-99E9-D72883DD8071}" dt="2023-10-22T12:32:19.125" v="2677" actId="1076"/>
          <ac:picMkLst>
            <pc:docMk/>
            <pc:sldMk cId="989570729" sldId="280"/>
            <ac:picMk id="8" creationId="{D7BB9629-0A52-D7E9-BF9C-26A6E87A8F4B}"/>
          </ac:picMkLst>
        </pc:picChg>
      </pc:sldChg>
      <pc:sldChg chg="addSp delSp modSp new mod modClrScheme chgLayout">
        <pc:chgData name="t.xy8114@gmail.com" userId="9844152c540f9bc1" providerId="LiveId" clId="{FE34F5E6-3303-4C4D-99E9-D72883DD8071}" dt="2023-10-22T12:37:56.626" v="2721" actId="732"/>
        <pc:sldMkLst>
          <pc:docMk/>
          <pc:sldMk cId="3323394631" sldId="281"/>
        </pc:sldMkLst>
        <pc:spChg chg="del">
          <ac:chgData name="t.xy8114@gmail.com" userId="9844152c540f9bc1" providerId="LiveId" clId="{FE34F5E6-3303-4C4D-99E9-D72883DD8071}" dt="2023-10-22T12:37:39.081" v="2716" actId="700"/>
          <ac:spMkLst>
            <pc:docMk/>
            <pc:sldMk cId="3323394631" sldId="281"/>
            <ac:spMk id="2" creationId="{00948493-66A7-A317-273F-470895A757C7}"/>
          </ac:spMkLst>
        </pc:spChg>
        <pc:spChg chg="del">
          <ac:chgData name="t.xy8114@gmail.com" userId="9844152c540f9bc1" providerId="LiveId" clId="{FE34F5E6-3303-4C4D-99E9-D72883DD8071}" dt="2023-10-22T12:37:39.081" v="2716" actId="700"/>
          <ac:spMkLst>
            <pc:docMk/>
            <pc:sldMk cId="3323394631" sldId="281"/>
            <ac:spMk id="3" creationId="{48A233C4-B216-A9A9-A835-1B3242AA0060}"/>
          </ac:spMkLst>
        </pc:spChg>
        <pc:picChg chg="add mod modCrop">
          <ac:chgData name="t.xy8114@gmail.com" userId="9844152c540f9bc1" providerId="LiveId" clId="{FE34F5E6-3303-4C4D-99E9-D72883DD8071}" dt="2023-10-22T12:37:56.626" v="2721" actId="732"/>
          <ac:picMkLst>
            <pc:docMk/>
            <pc:sldMk cId="3323394631" sldId="281"/>
            <ac:picMk id="5" creationId="{DACE2537-AE0F-5C33-D2AD-9A64F4FD0C1C}"/>
          </ac:picMkLst>
        </pc:picChg>
      </pc:sldChg>
      <pc:sldMasterChg chg="delSldLayout">
        <pc:chgData name="t.xy8114@gmail.com" userId="9844152c540f9bc1" providerId="LiveId" clId="{FE34F5E6-3303-4C4D-99E9-D72883DD8071}" dt="2023-10-22T12:28:21.013" v="2666" actId="47"/>
        <pc:sldMasterMkLst>
          <pc:docMk/>
          <pc:sldMasterMk cId="3448593129" sldId="2147483769"/>
        </pc:sldMasterMkLst>
        <pc:sldLayoutChg chg="del">
          <pc:chgData name="t.xy8114@gmail.com" userId="9844152c540f9bc1" providerId="LiveId" clId="{FE34F5E6-3303-4C4D-99E9-D72883DD8071}" dt="2023-10-22T11:34:22.015" v="505" actId="47"/>
          <pc:sldLayoutMkLst>
            <pc:docMk/>
            <pc:sldMasterMk cId="3448593129" sldId="2147483769"/>
            <pc:sldLayoutMk cId="1172989768" sldId="2147483771"/>
          </pc:sldLayoutMkLst>
        </pc:sldLayoutChg>
        <pc:sldLayoutChg chg="del">
          <pc:chgData name="t.xy8114@gmail.com" userId="9844152c540f9bc1" providerId="LiveId" clId="{FE34F5E6-3303-4C4D-99E9-D72883DD8071}" dt="2023-10-22T12:28:21.013" v="2666" actId="47"/>
          <pc:sldLayoutMkLst>
            <pc:docMk/>
            <pc:sldMasterMk cId="3448593129" sldId="2147483769"/>
            <pc:sldLayoutMk cId="2607797809" sldId="2147483788"/>
          </pc:sldLayoutMkLst>
        </pc:sldLayoutChg>
        <pc:sldLayoutChg chg="del">
          <pc:chgData name="t.xy8114@gmail.com" userId="9844152c540f9bc1" providerId="LiveId" clId="{FE34F5E6-3303-4C4D-99E9-D72883DD8071}" dt="2023-10-22T11:59:04.106" v="1119" actId="47"/>
          <pc:sldLayoutMkLst>
            <pc:docMk/>
            <pc:sldMasterMk cId="3448593129" sldId="2147483769"/>
            <pc:sldLayoutMk cId="2215636328" sldId="214748379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C5474-32E4-4363-A1F9-152080BA0B8A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036D8-2738-4C93-982D-3BE0A191A5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954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Source for ‘ugly fruits’ : https://www.straitstimes.com/singapore/meet-the-people-getting-ugly-food-onto-plates-and-away-from-the-bin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036D8-2738-4C93-982D-3BE0A191A504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710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Source for ‘ugly fruits’ : https://www.straitstimes.com/singapore/meet-the-people-getting-ugly-food-onto-plates-and-away-from-the-bin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036D8-2738-4C93-982D-3BE0A191A504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936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freepik.com/" TargetMode="Externa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257233" y="823100"/>
            <a:ext cx="4255600" cy="3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84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6933">
                <a:latin typeface="Damion"/>
                <a:ea typeface="Damion"/>
                <a:cs typeface="Damion"/>
                <a:sym typeface="Dami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6933">
                <a:latin typeface="Damion"/>
                <a:ea typeface="Damion"/>
                <a:cs typeface="Damion"/>
                <a:sym typeface="Dami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6933">
                <a:latin typeface="Damion"/>
                <a:ea typeface="Damion"/>
                <a:cs typeface="Damion"/>
                <a:sym typeface="Dami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6933">
                <a:latin typeface="Damion"/>
                <a:ea typeface="Damion"/>
                <a:cs typeface="Damion"/>
                <a:sym typeface="Dami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6933">
                <a:latin typeface="Damion"/>
                <a:ea typeface="Damion"/>
                <a:cs typeface="Damion"/>
                <a:sym typeface="Dami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6933">
                <a:latin typeface="Damion"/>
                <a:ea typeface="Damion"/>
                <a:cs typeface="Damion"/>
                <a:sym typeface="Dami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6933">
                <a:latin typeface="Damion"/>
                <a:ea typeface="Damion"/>
                <a:cs typeface="Damion"/>
                <a:sym typeface="Dami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6933">
                <a:latin typeface="Damion"/>
                <a:ea typeface="Damion"/>
                <a:cs typeface="Damion"/>
                <a:sym typeface="Damion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257233" y="4562300"/>
            <a:ext cx="4255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2933" b="1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3733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3733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3733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3733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3733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3733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3733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3733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95167" y="530867"/>
            <a:ext cx="178460" cy="156804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307322" y="464297"/>
            <a:ext cx="179663" cy="85180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259438" y="628877"/>
            <a:ext cx="127849" cy="134667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62191" y="484588"/>
            <a:ext cx="171161" cy="168595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30430" y="783034"/>
            <a:ext cx="188967" cy="167151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148191" y="998626"/>
            <a:ext cx="173648" cy="166669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400842" y="911042"/>
            <a:ext cx="175091" cy="179181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534549" y="749988"/>
            <a:ext cx="132020" cy="141725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505754" y="1353055"/>
            <a:ext cx="136913" cy="192736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557008" y="1197056"/>
            <a:ext cx="106193" cy="106113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281173" y="1594234"/>
            <a:ext cx="214392" cy="110284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95319" y="1616771"/>
            <a:ext cx="137555" cy="115096"/>
          </a:xfrm>
          <a:custGeom>
            <a:avLst/>
            <a:gdLst/>
            <a:ahLst/>
            <a:cxnLst/>
            <a:rect l="l" t="t" r="r" b="b"/>
            <a:pathLst>
              <a:path w="1715" h="1435" extrusionOk="0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95174" y="1428608"/>
            <a:ext cx="85901" cy="151029"/>
          </a:xfrm>
          <a:custGeom>
            <a:avLst/>
            <a:gdLst/>
            <a:ahLst/>
            <a:cxnLst/>
            <a:rect l="l" t="t" r="r" b="b"/>
            <a:pathLst>
              <a:path w="1071" h="1883" extrusionOk="0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247407" y="1277341"/>
            <a:ext cx="101301" cy="98895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-85131" y="1082521"/>
            <a:ext cx="94884" cy="239096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698974" y="898850"/>
            <a:ext cx="92639" cy="183673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738355" y="1359232"/>
            <a:ext cx="54781" cy="168033"/>
          </a:xfrm>
          <a:custGeom>
            <a:avLst/>
            <a:gdLst/>
            <a:ahLst/>
            <a:cxnLst/>
            <a:rect l="l" t="t" r="r" b="b"/>
            <a:pathLst>
              <a:path w="683" h="2095" extrusionOk="0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736671" y="421867"/>
            <a:ext cx="89029" cy="215115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2532600" y="220433"/>
            <a:ext cx="450139" cy="416536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>
            <a:off x="9651767" y="115134"/>
            <a:ext cx="1161847" cy="349161"/>
          </a:xfrm>
          <a:custGeom>
            <a:avLst/>
            <a:gdLst/>
            <a:ahLst/>
            <a:cxnLst/>
            <a:rect l="l" t="t" r="r" b="b"/>
            <a:pathLst>
              <a:path w="15121" h="4544" extrusionOk="0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332333" y="2133766"/>
            <a:ext cx="1113307" cy="1811463"/>
          </a:xfrm>
          <a:custGeom>
            <a:avLst/>
            <a:gdLst/>
            <a:ahLst/>
            <a:cxnLst/>
            <a:rect l="l" t="t" r="r" b="b"/>
            <a:pathLst>
              <a:path w="14567" h="23703" extrusionOk="0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-5400000">
            <a:off x="-76746" y="4200097"/>
            <a:ext cx="981631" cy="828139"/>
          </a:xfrm>
          <a:custGeom>
            <a:avLst/>
            <a:gdLst/>
            <a:ahLst/>
            <a:cxnLst/>
            <a:rect l="l" t="t" r="r" b="b"/>
            <a:pathLst>
              <a:path w="15462" h="10877" extrusionOk="0">
                <a:moveTo>
                  <a:pt x="214" y="0"/>
                </a:moveTo>
                <a:cubicBezTo>
                  <a:pt x="150" y="3625"/>
                  <a:pt x="64" y="7251"/>
                  <a:pt x="0" y="10876"/>
                </a:cubicBezTo>
                <a:cubicBezTo>
                  <a:pt x="4841" y="10727"/>
                  <a:pt x="9704" y="10450"/>
                  <a:pt x="14545" y="10066"/>
                </a:cubicBezTo>
                <a:cubicBezTo>
                  <a:pt x="14567" y="10068"/>
                  <a:pt x="14588" y="10069"/>
                  <a:pt x="14610" y="10069"/>
                </a:cubicBezTo>
                <a:cubicBezTo>
                  <a:pt x="14844" y="10069"/>
                  <a:pt x="15073" y="9966"/>
                  <a:pt x="15249" y="9810"/>
                </a:cubicBezTo>
                <a:cubicBezTo>
                  <a:pt x="15398" y="9597"/>
                  <a:pt x="15462" y="9341"/>
                  <a:pt x="15440" y="9085"/>
                </a:cubicBezTo>
                <a:lnTo>
                  <a:pt x="153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-5400000">
            <a:off x="-180898" y="5494884"/>
            <a:ext cx="675380" cy="313584"/>
          </a:xfrm>
          <a:custGeom>
            <a:avLst/>
            <a:gdLst/>
            <a:ahLst/>
            <a:cxnLst/>
            <a:rect l="l" t="t" r="r" b="b"/>
            <a:pathLst>
              <a:path w="15462" h="10877" extrusionOk="0">
                <a:moveTo>
                  <a:pt x="214" y="0"/>
                </a:moveTo>
                <a:cubicBezTo>
                  <a:pt x="150" y="3625"/>
                  <a:pt x="64" y="7251"/>
                  <a:pt x="0" y="10876"/>
                </a:cubicBezTo>
                <a:cubicBezTo>
                  <a:pt x="4841" y="10727"/>
                  <a:pt x="9704" y="10450"/>
                  <a:pt x="14545" y="10066"/>
                </a:cubicBezTo>
                <a:cubicBezTo>
                  <a:pt x="14567" y="10068"/>
                  <a:pt x="14588" y="10069"/>
                  <a:pt x="14610" y="10069"/>
                </a:cubicBezTo>
                <a:cubicBezTo>
                  <a:pt x="14844" y="10069"/>
                  <a:pt x="15073" y="9966"/>
                  <a:pt x="15249" y="9810"/>
                </a:cubicBezTo>
                <a:cubicBezTo>
                  <a:pt x="15398" y="9597"/>
                  <a:pt x="15462" y="9341"/>
                  <a:pt x="15440" y="9085"/>
                </a:cubicBezTo>
                <a:lnTo>
                  <a:pt x="153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>
            <a:off x="3300867" y="6648634"/>
            <a:ext cx="960307" cy="275329"/>
          </a:xfrm>
          <a:custGeom>
            <a:avLst/>
            <a:gdLst/>
            <a:ahLst/>
            <a:cxnLst/>
            <a:rect l="l" t="t" r="r" b="b"/>
            <a:pathLst>
              <a:path w="13756" h="11632" extrusionOk="0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>
            <a:off x="8594667" y="6612133"/>
            <a:ext cx="450139" cy="416536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>
            <a:off x="9117267" y="6612133"/>
            <a:ext cx="450139" cy="416536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>
            <a:off x="10813600" y="6319900"/>
            <a:ext cx="1378397" cy="604059"/>
          </a:xfrm>
          <a:custGeom>
            <a:avLst/>
            <a:gdLst/>
            <a:ahLst/>
            <a:cxnLst/>
            <a:rect l="l" t="t" r="r" b="b"/>
            <a:pathLst>
              <a:path w="22052" h="7541" extrusionOk="0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5612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>
            <a:spLocks noGrp="1"/>
          </p:cNvSpPr>
          <p:nvPr>
            <p:ph type="title" hasCustomPrompt="1"/>
          </p:nvPr>
        </p:nvSpPr>
        <p:spPr>
          <a:xfrm>
            <a:off x="2348400" y="2273717"/>
            <a:ext cx="7495200" cy="16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61" name="Google Shape;261;p11"/>
          <p:cNvSpPr txBox="1">
            <a:spLocks noGrp="1"/>
          </p:cNvSpPr>
          <p:nvPr>
            <p:ph type="subTitle" idx="1"/>
          </p:nvPr>
        </p:nvSpPr>
        <p:spPr>
          <a:xfrm>
            <a:off x="2348400" y="4061884"/>
            <a:ext cx="74952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2" name="Google Shape;262;p11"/>
          <p:cNvSpPr/>
          <p:nvPr/>
        </p:nvSpPr>
        <p:spPr>
          <a:xfrm rot="5400000">
            <a:off x="386569" y="1489499"/>
            <a:ext cx="213724" cy="162036"/>
          </a:xfrm>
          <a:custGeom>
            <a:avLst/>
            <a:gdLst/>
            <a:ahLst/>
            <a:cxnLst/>
            <a:rect l="l" t="t" r="r" b="b"/>
            <a:pathLst>
              <a:path w="2667" h="2022" extrusionOk="0">
                <a:moveTo>
                  <a:pt x="2287" y="0"/>
                </a:moveTo>
                <a:cubicBezTo>
                  <a:pt x="2251" y="0"/>
                  <a:pt x="2213" y="5"/>
                  <a:pt x="2176" y="16"/>
                </a:cubicBezTo>
                <a:cubicBezTo>
                  <a:pt x="2048" y="37"/>
                  <a:pt x="1941" y="80"/>
                  <a:pt x="1856" y="165"/>
                </a:cubicBezTo>
                <a:lnTo>
                  <a:pt x="1600" y="336"/>
                </a:lnTo>
                <a:cubicBezTo>
                  <a:pt x="1451" y="443"/>
                  <a:pt x="1280" y="549"/>
                  <a:pt x="1131" y="677"/>
                </a:cubicBezTo>
                <a:cubicBezTo>
                  <a:pt x="790" y="912"/>
                  <a:pt x="470" y="1146"/>
                  <a:pt x="129" y="1424"/>
                </a:cubicBezTo>
                <a:cubicBezTo>
                  <a:pt x="1" y="1530"/>
                  <a:pt x="1" y="1744"/>
                  <a:pt x="107" y="1871"/>
                </a:cubicBezTo>
                <a:cubicBezTo>
                  <a:pt x="177" y="1970"/>
                  <a:pt x="284" y="2022"/>
                  <a:pt x="398" y="2022"/>
                </a:cubicBezTo>
                <a:cubicBezTo>
                  <a:pt x="457" y="2022"/>
                  <a:pt x="518" y="2007"/>
                  <a:pt x="576" y="1978"/>
                </a:cubicBezTo>
                <a:cubicBezTo>
                  <a:pt x="918" y="1765"/>
                  <a:pt x="1238" y="1552"/>
                  <a:pt x="1557" y="1338"/>
                </a:cubicBezTo>
                <a:cubicBezTo>
                  <a:pt x="1728" y="1232"/>
                  <a:pt x="1899" y="1125"/>
                  <a:pt x="2048" y="1018"/>
                </a:cubicBezTo>
                <a:lnTo>
                  <a:pt x="2283" y="848"/>
                </a:lnTo>
                <a:cubicBezTo>
                  <a:pt x="2411" y="763"/>
                  <a:pt x="2517" y="677"/>
                  <a:pt x="2602" y="549"/>
                </a:cubicBezTo>
                <a:cubicBezTo>
                  <a:pt x="2666" y="421"/>
                  <a:pt x="2645" y="251"/>
                  <a:pt x="2560" y="144"/>
                </a:cubicBezTo>
                <a:cubicBezTo>
                  <a:pt x="2496" y="48"/>
                  <a:pt x="2396" y="0"/>
                  <a:pt x="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11"/>
          <p:cNvSpPr/>
          <p:nvPr/>
        </p:nvSpPr>
        <p:spPr>
          <a:xfrm rot="5400000">
            <a:off x="138677" y="1577203"/>
            <a:ext cx="131664" cy="202024"/>
          </a:xfrm>
          <a:custGeom>
            <a:avLst/>
            <a:gdLst/>
            <a:ahLst/>
            <a:cxnLst/>
            <a:rect l="l" t="t" r="r" b="b"/>
            <a:pathLst>
              <a:path w="1643" h="2521" extrusionOk="0">
                <a:moveTo>
                  <a:pt x="394" y="0"/>
                </a:moveTo>
                <a:cubicBezTo>
                  <a:pt x="370" y="0"/>
                  <a:pt x="345" y="3"/>
                  <a:pt x="320" y="8"/>
                </a:cubicBezTo>
                <a:cubicBezTo>
                  <a:pt x="149" y="30"/>
                  <a:pt x="0" y="179"/>
                  <a:pt x="0" y="371"/>
                </a:cubicBezTo>
                <a:lnTo>
                  <a:pt x="21" y="371"/>
                </a:lnTo>
                <a:cubicBezTo>
                  <a:pt x="43" y="1053"/>
                  <a:pt x="256" y="1736"/>
                  <a:pt x="682" y="2290"/>
                </a:cubicBezTo>
                <a:cubicBezTo>
                  <a:pt x="746" y="2397"/>
                  <a:pt x="832" y="2461"/>
                  <a:pt x="960" y="2503"/>
                </a:cubicBezTo>
                <a:cubicBezTo>
                  <a:pt x="1000" y="2515"/>
                  <a:pt x="1040" y="2520"/>
                  <a:pt x="1079" y="2520"/>
                </a:cubicBezTo>
                <a:cubicBezTo>
                  <a:pt x="1187" y="2520"/>
                  <a:pt x="1293" y="2481"/>
                  <a:pt x="1386" y="2418"/>
                </a:cubicBezTo>
                <a:cubicBezTo>
                  <a:pt x="1600" y="2248"/>
                  <a:pt x="1642" y="1906"/>
                  <a:pt x="1429" y="1693"/>
                </a:cubicBezTo>
                <a:cubicBezTo>
                  <a:pt x="1391" y="1655"/>
                  <a:pt x="1335" y="1599"/>
                  <a:pt x="1293" y="1542"/>
                </a:cubicBezTo>
                <a:lnTo>
                  <a:pt x="1293" y="1542"/>
                </a:lnTo>
                <a:lnTo>
                  <a:pt x="1280" y="1501"/>
                </a:lnTo>
                <a:cubicBezTo>
                  <a:pt x="1258" y="1480"/>
                  <a:pt x="1216" y="1437"/>
                  <a:pt x="1216" y="1416"/>
                </a:cubicBezTo>
                <a:cubicBezTo>
                  <a:pt x="1130" y="1288"/>
                  <a:pt x="1045" y="1160"/>
                  <a:pt x="981" y="1032"/>
                </a:cubicBezTo>
                <a:lnTo>
                  <a:pt x="960" y="947"/>
                </a:lnTo>
                <a:cubicBezTo>
                  <a:pt x="950" y="927"/>
                  <a:pt x="945" y="917"/>
                  <a:pt x="944" y="917"/>
                </a:cubicBezTo>
                <a:lnTo>
                  <a:pt x="944" y="917"/>
                </a:lnTo>
                <a:cubicBezTo>
                  <a:pt x="943" y="917"/>
                  <a:pt x="948" y="933"/>
                  <a:pt x="960" y="968"/>
                </a:cubicBezTo>
                <a:cubicBezTo>
                  <a:pt x="938" y="947"/>
                  <a:pt x="938" y="925"/>
                  <a:pt x="938" y="925"/>
                </a:cubicBezTo>
                <a:cubicBezTo>
                  <a:pt x="896" y="840"/>
                  <a:pt x="874" y="776"/>
                  <a:pt x="853" y="712"/>
                </a:cubicBezTo>
                <a:cubicBezTo>
                  <a:pt x="810" y="563"/>
                  <a:pt x="768" y="413"/>
                  <a:pt x="725" y="264"/>
                </a:cubicBezTo>
                <a:cubicBezTo>
                  <a:pt x="688" y="116"/>
                  <a:pt x="555" y="0"/>
                  <a:pt x="3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11"/>
          <p:cNvSpPr/>
          <p:nvPr/>
        </p:nvSpPr>
        <p:spPr>
          <a:xfrm rot="5400000">
            <a:off x="219452" y="1812397"/>
            <a:ext cx="188081" cy="146891"/>
          </a:xfrm>
          <a:custGeom>
            <a:avLst/>
            <a:gdLst/>
            <a:ahLst/>
            <a:cxnLst/>
            <a:rect l="l" t="t" r="r" b="b"/>
            <a:pathLst>
              <a:path w="2347" h="1833" extrusionOk="0">
                <a:moveTo>
                  <a:pt x="363" y="1"/>
                </a:moveTo>
                <a:cubicBezTo>
                  <a:pt x="278" y="1"/>
                  <a:pt x="171" y="43"/>
                  <a:pt x="107" y="107"/>
                </a:cubicBezTo>
                <a:cubicBezTo>
                  <a:pt x="64" y="171"/>
                  <a:pt x="22" y="235"/>
                  <a:pt x="22" y="321"/>
                </a:cubicBezTo>
                <a:cubicBezTo>
                  <a:pt x="0" y="491"/>
                  <a:pt x="107" y="640"/>
                  <a:pt x="278" y="704"/>
                </a:cubicBezTo>
                <a:lnTo>
                  <a:pt x="278" y="683"/>
                </a:lnTo>
                <a:lnTo>
                  <a:pt x="363" y="704"/>
                </a:lnTo>
                <a:lnTo>
                  <a:pt x="342" y="704"/>
                </a:lnTo>
                <a:lnTo>
                  <a:pt x="384" y="726"/>
                </a:lnTo>
                <a:lnTo>
                  <a:pt x="555" y="811"/>
                </a:lnTo>
                <a:cubicBezTo>
                  <a:pt x="661" y="875"/>
                  <a:pt x="768" y="939"/>
                  <a:pt x="875" y="1003"/>
                </a:cubicBezTo>
                <a:lnTo>
                  <a:pt x="917" y="1046"/>
                </a:lnTo>
                <a:cubicBezTo>
                  <a:pt x="926" y="1050"/>
                  <a:pt x="930" y="1052"/>
                  <a:pt x="931" y="1052"/>
                </a:cubicBezTo>
                <a:cubicBezTo>
                  <a:pt x="937" y="1052"/>
                  <a:pt x="896" y="1024"/>
                  <a:pt x="896" y="1024"/>
                </a:cubicBezTo>
                <a:lnTo>
                  <a:pt x="896" y="1024"/>
                </a:lnTo>
                <a:lnTo>
                  <a:pt x="1003" y="1088"/>
                </a:lnTo>
                <a:cubicBezTo>
                  <a:pt x="1003" y="1088"/>
                  <a:pt x="976" y="1075"/>
                  <a:pt x="960" y="1067"/>
                </a:cubicBezTo>
                <a:lnTo>
                  <a:pt x="960" y="1067"/>
                </a:lnTo>
                <a:cubicBezTo>
                  <a:pt x="1003" y="1110"/>
                  <a:pt x="1067" y="1152"/>
                  <a:pt x="1109" y="1195"/>
                </a:cubicBezTo>
                <a:cubicBezTo>
                  <a:pt x="1191" y="1277"/>
                  <a:pt x="1273" y="1378"/>
                  <a:pt x="1354" y="1480"/>
                </a:cubicBezTo>
                <a:lnTo>
                  <a:pt x="1354" y="1480"/>
                </a:lnTo>
                <a:lnTo>
                  <a:pt x="1386" y="1536"/>
                </a:lnTo>
                <a:cubicBezTo>
                  <a:pt x="1450" y="1621"/>
                  <a:pt x="1536" y="1707"/>
                  <a:pt x="1642" y="1771"/>
                </a:cubicBezTo>
                <a:cubicBezTo>
                  <a:pt x="1713" y="1811"/>
                  <a:pt x="1798" y="1832"/>
                  <a:pt x="1881" y="1832"/>
                </a:cubicBezTo>
                <a:cubicBezTo>
                  <a:pt x="1974" y="1832"/>
                  <a:pt x="2065" y="1806"/>
                  <a:pt x="2133" y="1749"/>
                </a:cubicBezTo>
                <a:cubicBezTo>
                  <a:pt x="2282" y="1621"/>
                  <a:pt x="2346" y="1451"/>
                  <a:pt x="2303" y="1259"/>
                </a:cubicBezTo>
                <a:cubicBezTo>
                  <a:pt x="2218" y="1067"/>
                  <a:pt x="2090" y="875"/>
                  <a:pt x="1920" y="726"/>
                </a:cubicBezTo>
                <a:cubicBezTo>
                  <a:pt x="1770" y="598"/>
                  <a:pt x="1600" y="470"/>
                  <a:pt x="1450" y="363"/>
                </a:cubicBezTo>
                <a:cubicBezTo>
                  <a:pt x="1109" y="171"/>
                  <a:pt x="747" y="43"/>
                  <a:pt x="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11"/>
          <p:cNvSpPr/>
          <p:nvPr/>
        </p:nvSpPr>
        <p:spPr>
          <a:xfrm rot="5400000">
            <a:off x="564945" y="1793123"/>
            <a:ext cx="107544" cy="224463"/>
          </a:xfrm>
          <a:custGeom>
            <a:avLst/>
            <a:gdLst/>
            <a:ahLst/>
            <a:cxnLst/>
            <a:rect l="l" t="t" r="r" b="b"/>
            <a:pathLst>
              <a:path w="1342" h="2801" extrusionOk="0">
                <a:moveTo>
                  <a:pt x="1008" y="0"/>
                </a:moveTo>
                <a:cubicBezTo>
                  <a:pt x="956" y="0"/>
                  <a:pt x="903" y="16"/>
                  <a:pt x="854" y="50"/>
                </a:cubicBezTo>
                <a:lnTo>
                  <a:pt x="875" y="50"/>
                </a:lnTo>
                <a:cubicBezTo>
                  <a:pt x="811" y="114"/>
                  <a:pt x="747" y="178"/>
                  <a:pt x="683" y="242"/>
                </a:cubicBezTo>
                <a:lnTo>
                  <a:pt x="640" y="306"/>
                </a:lnTo>
                <a:cubicBezTo>
                  <a:pt x="653" y="299"/>
                  <a:pt x="660" y="297"/>
                  <a:pt x="663" y="297"/>
                </a:cubicBezTo>
                <a:lnTo>
                  <a:pt x="663" y="297"/>
                </a:lnTo>
                <a:cubicBezTo>
                  <a:pt x="669" y="297"/>
                  <a:pt x="649" y="312"/>
                  <a:pt x="619" y="327"/>
                </a:cubicBezTo>
                <a:cubicBezTo>
                  <a:pt x="598" y="327"/>
                  <a:pt x="577" y="348"/>
                  <a:pt x="577" y="370"/>
                </a:cubicBezTo>
                <a:cubicBezTo>
                  <a:pt x="534" y="434"/>
                  <a:pt x="513" y="476"/>
                  <a:pt x="470" y="519"/>
                </a:cubicBezTo>
                <a:cubicBezTo>
                  <a:pt x="363" y="711"/>
                  <a:pt x="278" y="903"/>
                  <a:pt x="193" y="1095"/>
                </a:cubicBezTo>
                <a:cubicBezTo>
                  <a:pt x="129" y="1265"/>
                  <a:pt x="86" y="1436"/>
                  <a:pt x="65" y="1628"/>
                </a:cubicBezTo>
                <a:cubicBezTo>
                  <a:pt x="65" y="1649"/>
                  <a:pt x="65" y="1671"/>
                  <a:pt x="65" y="1692"/>
                </a:cubicBezTo>
                <a:cubicBezTo>
                  <a:pt x="65" y="1722"/>
                  <a:pt x="54" y="1807"/>
                  <a:pt x="55" y="1807"/>
                </a:cubicBezTo>
                <a:cubicBezTo>
                  <a:pt x="56" y="1807"/>
                  <a:pt x="59" y="1793"/>
                  <a:pt x="65" y="1756"/>
                </a:cubicBezTo>
                <a:lnTo>
                  <a:pt x="65" y="1756"/>
                </a:lnTo>
                <a:cubicBezTo>
                  <a:pt x="65" y="1841"/>
                  <a:pt x="43" y="1926"/>
                  <a:pt x="22" y="2012"/>
                </a:cubicBezTo>
                <a:lnTo>
                  <a:pt x="22" y="2076"/>
                </a:lnTo>
                <a:lnTo>
                  <a:pt x="22" y="2097"/>
                </a:lnTo>
                <a:cubicBezTo>
                  <a:pt x="22" y="2121"/>
                  <a:pt x="22" y="2161"/>
                  <a:pt x="22" y="2161"/>
                </a:cubicBezTo>
                <a:cubicBezTo>
                  <a:pt x="1" y="2204"/>
                  <a:pt x="1" y="2246"/>
                  <a:pt x="22" y="2289"/>
                </a:cubicBezTo>
                <a:cubicBezTo>
                  <a:pt x="22" y="2545"/>
                  <a:pt x="214" y="2758"/>
                  <a:pt x="470" y="2801"/>
                </a:cubicBezTo>
                <a:cubicBezTo>
                  <a:pt x="726" y="2801"/>
                  <a:pt x="939" y="2566"/>
                  <a:pt x="960" y="2310"/>
                </a:cubicBezTo>
                <a:cubicBezTo>
                  <a:pt x="960" y="2243"/>
                  <a:pt x="960" y="2108"/>
                  <a:pt x="918" y="2034"/>
                </a:cubicBezTo>
                <a:lnTo>
                  <a:pt x="918" y="2034"/>
                </a:lnTo>
                <a:lnTo>
                  <a:pt x="918" y="2033"/>
                </a:lnTo>
                <a:lnTo>
                  <a:pt x="918" y="1777"/>
                </a:lnTo>
                <a:lnTo>
                  <a:pt x="918" y="1649"/>
                </a:lnTo>
                <a:lnTo>
                  <a:pt x="918" y="1585"/>
                </a:lnTo>
                <a:cubicBezTo>
                  <a:pt x="918" y="1500"/>
                  <a:pt x="939" y="1393"/>
                  <a:pt x="960" y="1308"/>
                </a:cubicBezTo>
                <a:cubicBezTo>
                  <a:pt x="1003" y="1137"/>
                  <a:pt x="1046" y="988"/>
                  <a:pt x="1088" y="817"/>
                </a:cubicBezTo>
                <a:cubicBezTo>
                  <a:pt x="1088" y="817"/>
                  <a:pt x="1133" y="743"/>
                  <a:pt x="1123" y="743"/>
                </a:cubicBezTo>
                <a:lnTo>
                  <a:pt x="1123" y="743"/>
                </a:lnTo>
                <a:cubicBezTo>
                  <a:pt x="1121" y="743"/>
                  <a:pt x="1117" y="746"/>
                  <a:pt x="1110" y="754"/>
                </a:cubicBezTo>
                <a:cubicBezTo>
                  <a:pt x="1152" y="711"/>
                  <a:pt x="1174" y="647"/>
                  <a:pt x="1174" y="583"/>
                </a:cubicBezTo>
                <a:cubicBezTo>
                  <a:pt x="1174" y="540"/>
                  <a:pt x="1216" y="455"/>
                  <a:pt x="1259" y="370"/>
                </a:cubicBezTo>
                <a:cubicBezTo>
                  <a:pt x="1341" y="172"/>
                  <a:pt x="1183" y="0"/>
                  <a:pt x="10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11"/>
          <p:cNvSpPr/>
          <p:nvPr/>
        </p:nvSpPr>
        <p:spPr>
          <a:xfrm rot="5400000">
            <a:off x="707663" y="1648403"/>
            <a:ext cx="133588" cy="180628"/>
          </a:xfrm>
          <a:custGeom>
            <a:avLst/>
            <a:gdLst/>
            <a:ahLst/>
            <a:cxnLst/>
            <a:rect l="l" t="t" r="r" b="b"/>
            <a:pathLst>
              <a:path w="1667" h="2254" extrusionOk="0">
                <a:moveTo>
                  <a:pt x="321" y="0"/>
                </a:moveTo>
                <a:cubicBezTo>
                  <a:pt x="153" y="0"/>
                  <a:pt x="0" y="155"/>
                  <a:pt x="46" y="355"/>
                </a:cubicBezTo>
                <a:cubicBezTo>
                  <a:pt x="153" y="653"/>
                  <a:pt x="259" y="931"/>
                  <a:pt x="409" y="1187"/>
                </a:cubicBezTo>
                <a:cubicBezTo>
                  <a:pt x="520" y="1428"/>
                  <a:pt x="631" y="1637"/>
                  <a:pt x="729" y="1855"/>
                </a:cubicBezTo>
                <a:lnTo>
                  <a:pt x="729" y="1855"/>
                </a:lnTo>
                <a:cubicBezTo>
                  <a:pt x="729" y="1874"/>
                  <a:pt x="729" y="1893"/>
                  <a:pt x="729" y="1912"/>
                </a:cubicBezTo>
                <a:cubicBezTo>
                  <a:pt x="771" y="2082"/>
                  <a:pt x="899" y="2189"/>
                  <a:pt x="1048" y="2232"/>
                </a:cubicBezTo>
                <a:cubicBezTo>
                  <a:pt x="1094" y="2247"/>
                  <a:pt x="1139" y="2254"/>
                  <a:pt x="1183" y="2254"/>
                </a:cubicBezTo>
                <a:cubicBezTo>
                  <a:pt x="1264" y="2254"/>
                  <a:pt x="1342" y="2230"/>
                  <a:pt x="1411" y="2189"/>
                </a:cubicBezTo>
                <a:cubicBezTo>
                  <a:pt x="1518" y="2125"/>
                  <a:pt x="1603" y="2040"/>
                  <a:pt x="1624" y="1912"/>
                </a:cubicBezTo>
                <a:cubicBezTo>
                  <a:pt x="1667" y="1741"/>
                  <a:pt x="1624" y="1570"/>
                  <a:pt x="1518" y="1443"/>
                </a:cubicBezTo>
                <a:cubicBezTo>
                  <a:pt x="1502" y="1435"/>
                  <a:pt x="1492" y="1430"/>
                  <a:pt x="1488" y="1430"/>
                </a:cubicBezTo>
                <a:lnTo>
                  <a:pt x="1488" y="1430"/>
                </a:lnTo>
                <a:cubicBezTo>
                  <a:pt x="1481" y="1430"/>
                  <a:pt x="1491" y="1445"/>
                  <a:pt x="1518" y="1485"/>
                </a:cubicBezTo>
                <a:lnTo>
                  <a:pt x="1475" y="1443"/>
                </a:lnTo>
                <a:lnTo>
                  <a:pt x="1411" y="1357"/>
                </a:lnTo>
                <a:cubicBezTo>
                  <a:pt x="1368" y="1293"/>
                  <a:pt x="1326" y="1229"/>
                  <a:pt x="1283" y="1165"/>
                </a:cubicBezTo>
                <a:lnTo>
                  <a:pt x="1048" y="803"/>
                </a:lnTo>
                <a:cubicBezTo>
                  <a:pt x="899" y="568"/>
                  <a:pt x="707" y="312"/>
                  <a:pt x="515" y="78"/>
                </a:cubicBezTo>
                <a:cubicBezTo>
                  <a:pt x="455" y="24"/>
                  <a:pt x="387" y="0"/>
                  <a:pt x="3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11"/>
          <p:cNvSpPr/>
          <p:nvPr/>
        </p:nvSpPr>
        <p:spPr>
          <a:xfrm rot="5400000">
            <a:off x="680979" y="1373303"/>
            <a:ext cx="124853" cy="175740"/>
          </a:xfrm>
          <a:custGeom>
            <a:avLst/>
            <a:gdLst/>
            <a:ahLst/>
            <a:cxnLst/>
            <a:rect l="l" t="t" r="r" b="b"/>
            <a:pathLst>
              <a:path w="1558" h="2193" extrusionOk="0">
                <a:moveTo>
                  <a:pt x="378" y="1"/>
                </a:moveTo>
                <a:cubicBezTo>
                  <a:pt x="204" y="1"/>
                  <a:pt x="33" y="120"/>
                  <a:pt x="22" y="342"/>
                </a:cubicBezTo>
                <a:lnTo>
                  <a:pt x="0" y="363"/>
                </a:lnTo>
                <a:cubicBezTo>
                  <a:pt x="0" y="662"/>
                  <a:pt x="64" y="961"/>
                  <a:pt x="192" y="1238"/>
                </a:cubicBezTo>
                <a:cubicBezTo>
                  <a:pt x="235" y="1387"/>
                  <a:pt x="320" y="1515"/>
                  <a:pt x="405" y="1664"/>
                </a:cubicBezTo>
                <a:cubicBezTo>
                  <a:pt x="448" y="1728"/>
                  <a:pt x="469" y="1792"/>
                  <a:pt x="512" y="1835"/>
                </a:cubicBezTo>
                <a:cubicBezTo>
                  <a:pt x="533" y="1899"/>
                  <a:pt x="576" y="1942"/>
                  <a:pt x="640" y="2006"/>
                </a:cubicBezTo>
                <a:cubicBezTo>
                  <a:pt x="683" y="2048"/>
                  <a:pt x="747" y="2091"/>
                  <a:pt x="811" y="2133"/>
                </a:cubicBezTo>
                <a:lnTo>
                  <a:pt x="917" y="2176"/>
                </a:lnTo>
                <a:cubicBezTo>
                  <a:pt x="949" y="2187"/>
                  <a:pt x="981" y="2192"/>
                  <a:pt x="1013" y="2192"/>
                </a:cubicBezTo>
                <a:cubicBezTo>
                  <a:pt x="1045" y="2192"/>
                  <a:pt x="1077" y="2187"/>
                  <a:pt x="1109" y="2176"/>
                </a:cubicBezTo>
                <a:cubicBezTo>
                  <a:pt x="1216" y="2176"/>
                  <a:pt x="1323" y="2133"/>
                  <a:pt x="1408" y="2048"/>
                </a:cubicBezTo>
                <a:cubicBezTo>
                  <a:pt x="1450" y="1984"/>
                  <a:pt x="1493" y="1920"/>
                  <a:pt x="1536" y="1835"/>
                </a:cubicBezTo>
                <a:cubicBezTo>
                  <a:pt x="1557" y="1707"/>
                  <a:pt x="1536" y="1558"/>
                  <a:pt x="1472" y="1451"/>
                </a:cubicBezTo>
                <a:cubicBezTo>
                  <a:pt x="1429" y="1387"/>
                  <a:pt x="1386" y="1323"/>
                  <a:pt x="1323" y="1259"/>
                </a:cubicBezTo>
                <a:lnTo>
                  <a:pt x="1237" y="1174"/>
                </a:lnTo>
                <a:cubicBezTo>
                  <a:pt x="1183" y="1120"/>
                  <a:pt x="1130" y="1066"/>
                  <a:pt x="1076" y="1012"/>
                </a:cubicBezTo>
                <a:lnTo>
                  <a:pt x="1076" y="1012"/>
                </a:lnTo>
                <a:cubicBezTo>
                  <a:pt x="991" y="889"/>
                  <a:pt x="916" y="759"/>
                  <a:pt x="852" y="636"/>
                </a:cubicBezTo>
                <a:lnTo>
                  <a:pt x="852" y="636"/>
                </a:lnTo>
                <a:cubicBezTo>
                  <a:pt x="831" y="573"/>
                  <a:pt x="810" y="511"/>
                  <a:pt x="789" y="449"/>
                </a:cubicBezTo>
                <a:lnTo>
                  <a:pt x="789" y="406"/>
                </a:lnTo>
                <a:cubicBezTo>
                  <a:pt x="768" y="363"/>
                  <a:pt x="768" y="342"/>
                  <a:pt x="747" y="299"/>
                </a:cubicBezTo>
                <a:lnTo>
                  <a:pt x="747" y="299"/>
                </a:lnTo>
                <a:lnTo>
                  <a:pt x="768" y="363"/>
                </a:lnTo>
                <a:cubicBezTo>
                  <a:pt x="747" y="321"/>
                  <a:pt x="725" y="278"/>
                  <a:pt x="725" y="257"/>
                </a:cubicBezTo>
                <a:cubicBezTo>
                  <a:pt x="667" y="83"/>
                  <a:pt x="522" y="1"/>
                  <a:pt x="3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11"/>
          <p:cNvSpPr/>
          <p:nvPr/>
        </p:nvSpPr>
        <p:spPr>
          <a:xfrm rot="5400000">
            <a:off x="334202" y="1126612"/>
            <a:ext cx="155465" cy="214445"/>
          </a:xfrm>
          <a:custGeom>
            <a:avLst/>
            <a:gdLst/>
            <a:ahLst/>
            <a:cxnLst/>
            <a:rect l="l" t="t" r="r" b="b"/>
            <a:pathLst>
              <a:path w="1940" h="2676" extrusionOk="0">
                <a:moveTo>
                  <a:pt x="1535" y="1"/>
                </a:moveTo>
                <a:cubicBezTo>
                  <a:pt x="1462" y="1"/>
                  <a:pt x="1387" y="29"/>
                  <a:pt x="1322" y="94"/>
                </a:cubicBezTo>
                <a:lnTo>
                  <a:pt x="1289" y="144"/>
                </a:lnTo>
                <a:lnTo>
                  <a:pt x="1289" y="144"/>
                </a:lnTo>
                <a:cubicBezTo>
                  <a:pt x="1277" y="150"/>
                  <a:pt x="1231" y="185"/>
                  <a:pt x="1216" y="200"/>
                </a:cubicBezTo>
                <a:cubicBezTo>
                  <a:pt x="1216" y="200"/>
                  <a:pt x="1152" y="264"/>
                  <a:pt x="1130" y="307"/>
                </a:cubicBezTo>
                <a:lnTo>
                  <a:pt x="960" y="499"/>
                </a:lnTo>
                <a:cubicBezTo>
                  <a:pt x="832" y="670"/>
                  <a:pt x="725" y="840"/>
                  <a:pt x="618" y="1011"/>
                </a:cubicBezTo>
                <a:cubicBezTo>
                  <a:pt x="512" y="1160"/>
                  <a:pt x="427" y="1309"/>
                  <a:pt x="341" y="1480"/>
                </a:cubicBezTo>
                <a:cubicBezTo>
                  <a:pt x="235" y="1651"/>
                  <a:pt x="149" y="1864"/>
                  <a:pt x="85" y="2056"/>
                </a:cubicBezTo>
                <a:cubicBezTo>
                  <a:pt x="0" y="2312"/>
                  <a:pt x="149" y="2589"/>
                  <a:pt x="427" y="2653"/>
                </a:cubicBezTo>
                <a:cubicBezTo>
                  <a:pt x="464" y="2668"/>
                  <a:pt x="507" y="2675"/>
                  <a:pt x="552" y="2675"/>
                </a:cubicBezTo>
                <a:cubicBezTo>
                  <a:pt x="634" y="2675"/>
                  <a:pt x="720" y="2652"/>
                  <a:pt x="789" y="2610"/>
                </a:cubicBezTo>
                <a:cubicBezTo>
                  <a:pt x="896" y="2546"/>
                  <a:pt x="981" y="2440"/>
                  <a:pt x="1024" y="2312"/>
                </a:cubicBezTo>
                <a:cubicBezTo>
                  <a:pt x="1045" y="2290"/>
                  <a:pt x="1045" y="2248"/>
                  <a:pt x="1066" y="2205"/>
                </a:cubicBezTo>
                <a:cubicBezTo>
                  <a:pt x="1088" y="2162"/>
                  <a:pt x="1088" y="2098"/>
                  <a:pt x="1088" y="2035"/>
                </a:cubicBezTo>
                <a:cubicBezTo>
                  <a:pt x="1088" y="2045"/>
                  <a:pt x="1088" y="2059"/>
                  <a:pt x="1088" y="2077"/>
                </a:cubicBezTo>
                <a:cubicBezTo>
                  <a:pt x="1088" y="2077"/>
                  <a:pt x="1152" y="1843"/>
                  <a:pt x="1152" y="1821"/>
                </a:cubicBezTo>
                <a:cubicBezTo>
                  <a:pt x="1194" y="1736"/>
                  <a:pt x="1216" y="1651"/>
                  <a:pt x="1237" y="1587"/>
                </a:cubicBezTo>
                <a:cubicBezTo>
                  <a:pt x="1237" y="1571"/>
                  <a:pt x="1272" y="1485"/>
                  <a:pt x="1273" y="1485"/>
                </a:cubicBezTo>
                <a:lnTo>
                  <a:pt x="1273" y="1485"/>
                </a:lnTo>
                <a:cubicBezTo>
                  <a:pt x="1273" y="1485"/>
                  <a:pt x="1269" y="1495"/>
                  <a:pt x="1258" y="1523"/>
                </a:cubicBezTo>
                <a:cubicBezTo>
                  <a:pt x="1280" y="1480"/>
                  <a:pt x="1301" y="1437"/>
                  <a:pt x="1322" y="1416"/>
                </a:cubicBezTo>
                <a:cubicBezTo>
                  <a:pt x="1386" y="1245"/>
                  <a:pt x="1472" y="1096"/>
                  <a:pt x="1557" y="947"/>
                </a:cubicBezTo>
                <a:cubicBezTo>
                  <a:pt x="1599" y="862"/>
                  <a:pt x="1642" y="776"/>
                  <a:pt x="1685" y="712"/>
                </a:cubicBezTo>
                <a:cubicBezTo>
                  <a:pt x="1727" y="627"/>
                  <a:pt x="1727" y="627"/>
                  <a:pt x="1749" y="606"/>
                </a:cubicBezTo>
                <a:lnTo>
                  <a:pt x="1770" y="542"/>
                </a:lnTo>
                <a:lnTo>
                  <a:pt x="1813" y="478"/>
                </a:lnTo>
                <a:cubicBezTo>
                  <a:pt x="1940" y="239"/>
                  <a:pt x="1747" y="1"/>
                  <a:pt x="15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11"/>
          <p:cNvSpPr/>
          <p:nvPr/>
        </p:nvSpPr>
        <p:spPr>
          <a:xfrm rot="5400000">
            <a:off x="613867" y="1104738"/>
            <a:ext cx="213724" cy="131825"/>
          </a:xfrm>
          <a:custGeom>
            <a:avLst/>
            <a:gdLst/>
            <a:ahLst/>
            <a:cxnLst/>
            <a:rect l="l" t="t" r="r" b="b"/>
            <a:pathLst>
              <a:path w="2667" h="1645" extrusionOk="0">
                <a:moveTo>
                  <a:pt x="534" y="1"/>
                </a:moveTo>
                <a:cubicBezTo>
                  <a:pt x="367" y="1"/>
                  <a:pt x="214" y="96"/>
                  <a:pt x="128" y="233"/>
                </a:cubicBezTo>
                <a:cubicBezTo>
                  <a:pt x="0" y="425"/>
                  <a:pt x="43" y="681"/>
                  <a:pt x="192" y="830"/>
                </a:cubicBezTo>
                <a:cubicBezTo>
                  <a:pt x="256" y="873"/>
                  <a:pt x="320" y="937"/>
                  <a:pt x="384" y="958"/>
                </a:cubicBezTo>
                <a:cubicBezTo>
                  <a:pt x="448" y="1001"/>
                  <a:pt x="512" y="1022"/>
                  <a:pt x="598" y="1043"/>
                </a:cubicBezTo>
                <a:lnTo>
                  <a:pt x="832" y="1150"/>
                </a:lnTo>
                <a:cubicBezTo>
                  <a:pt x="981" y="1214"/>
                  <a:pt x="1152" y="1278"/>
                  <a:pt x="1301" y="1342"/>
                </a:cubicBezTo>
                <a:lnTo>
                  <a:pt x="1770" y="1491"/>
                </a:lnTo>
                <a:cubicBezTo>
                  <a:pt x="1920" y="1555"/>
                  <a:pt x="2112" y="1576"/>
                  <a:pt x="2282" y="1640"/>
                </a:cubicBezTo>
                <a:cubicBezTo>
                  <a:pt x="2299" y="1643"/>
                  <a:pt x="2315" y="1644"/>
                  <a:pt x="2332" y="1644"/>
                </a:cubicBezTo>
                <a:cubicBezTo>
                  <a:pt x="2446" y="1644"/>
                  <a:pt x="2565" y="1582"/>
                  <a:pt x="2602" y="1470"/>
                </a:cubicBezTo>
                <a:cubicBezTo>
                  <a:pt x="2666" y="1342"/>
                  <a:pt x="2602" y="1193"/>
                  <a:pt x="2496" y="1107"/>
                </a:cubicBezTo>
                <a:cubicBezTo>
                  <a:pt x="2432" y="1065"/>
                  <a:pt x="2368" y="1022"/>
                  <a:pt x="2282" y="958"/>
                </a:cubicBezTo>
                <a:lnTo>
                  <a:pt x="2218" y="915"/>
                </a:lnTo>
                <a:lnTo>
                  <a:pt x="2090" y="809"/>
                </a:lnTo>
                <a:cubicBezTo>
                  <a:pt x="1941" y="723"/>
                  <a:pt x="1792" y="638"/>
                  <a:pt x="1643" y="553"/>
                </a:cubicBezTo>
                <a:cubicBezTo>
                  <a:pt x="1493" y="468"/>
                  <a:pt x="1344" y="382"/>
                  <a:pt x="1195" y="276"/>
                </a:cubicBezTo>
                <a:cubicBezTo>
                  <a:pt x="1045" y="169"/>
                  <a:pt x="853" y="84"/>
                  <a:pt x="662" y="20"/>
                </a:cubicBezTo>
                <a:cubicBezTo>
                  <a:pt x="619" y="7"/>
                  <a:pt x="576" y="1"/>
                  <a:pt x="5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0" name="Google Shape;270;p11"/>
          <p:cNvSpPr/>
          <p:nvPr/>
        </p:nvSpPr>
        <p:spPr>
          <a:xfrm rot="5400000">
            <a:off x="383203" y="908449"/>
            <a:ext cx="204028" cy="145608"/>
          </a:xfrm>
          <a:custGeom>
            <a:avLst/>
            <a:gdLst/>
            <a:ahLst/>
            <a:cxnLst/>
            <a:rect l="l" t="t" r="r" b="b"/>
            <a:pathLst>
              <a:path w="2546" h="1817" extrusionOk="0">
                <a:moveTo>
                  <a:pt x="1877" y="633"/>
                </a:moveTo>
                <a:cubicBezTo>
                  <a:pt x="1875" y="633"/>
                  <a:pt x="1863" y="636"/>
                  <a:pt x="1834" y="643"/>
                </a:cubicBezTo>
                <a:cubicBezTo>
                  <a:pt x="1848" y="643"/>
                  <a:pt x="1882" y="633"/>
                  <a:pt x="1877" y="633"/>
                </a:cubicBezTo>
                <a:close/>
                <a:moveTo>
                  <a:pt x="2171" y="1"/>
                </a:moveTo>
                <a:cubicBezTo>
                  <a:pt x="2159" y="1"/>
                  <a:pt x="2146" y="1"/>
                  <a:pt x="2133" y="3"/>
                </a:cubicBezTo>
                <a:lnTo>
                  <a:pt x="2154" y="24"/>
                </a:lnTo>
                <a:cubicBezTo>
                  <a:pt x="2120" y="23"/>
                  <a:pt x="2085" y="22"/>
                  <a:pt x="2051" y="22"/>
                </a:cubicBezTo>
                <a:cubicBezTo>
                  <a:pt x="1680" y="22"/>
                  <a:pt x="1315" y="124"/>
                  <a:pt x="1003" y="280"/>
                </a:cubicBezTo>
                <a:cubicBezTo>
                  <a:pt x="917" y="323"/>
                  <a:pt x="853" y="366"/>
                  <a:pt x="768" y="408"/>
                </a:cubicBezTo>
                <a:cubicBezTo>
                  <a:pt x="725" y="451"/>
                  <a:pt x="704" y="472"/>
                  <a:pt x="661" y="494"/>
                </a:cubicBezTo>
                <a:cubicBezTo>
                  <a:pt x="597" y="536"/>
                  <a:pt x="555" y="579"/>
                  <a:pt x="491" y="621"/>
                </a:cubicBezTo>
                <a:cubicBezTo>
                  <a:pt x="528" y="597"/>
                  <a:pt x="544" y="586"/>
                  <a:pt x="546" y="586"/>
                </a:cubicBezTo>
                <a:lnTo>
                  <a:pt x="546" y="586"/>
                </a:lnTo>
                <a:cubicBezTo>
                  <a:pt x="547" y="586"/>
                  <a:pt x="542" y="591"/>
                  <a:pt x="533" y="600"/>
                </a:cubicBezTo>
                <a:lnTo>
                  <a:pt x="512" y="621"/>
                </a:lnTo>
                <a:cubicBezTo>
                  <a:pt x="469" y="643"/>
                  <a:pt x="427" y="685"/>
                  <a:pt x="384" y="707"/>
                </a:cubicBezTo>
                <a:cubicBezTo>
                  <a:pt x="341" y="749"/>
                  <a:pt x="320" y="771"/>
                  <a:pt x="299" y="813"/>
                </a:cubicBezTo>
                <a:cubicBezTo>
                  <a:pt x="235" y="856"/>
                  <a:pt x="192" y="920"/>
                  <a:pt x="149" y="984"/>
                </a:cubicBezTo>
                <a:cubicBezTo>
                  <a:pt x="124" y="1035"/>
                  <a:pt x="108" y="1070"/>
                  <a:pt x="101" y="1087"/>
                </a:cubicBezTo>
                <a:lnTo>
                  <a:pt x="101" y="1087"/>
                </a:lnTo>
                <a:cubicBezTo>
                  <a:pt x="104" y="1076"/>
                  <a:pt x="107" y="1063"/>
                  <a:pt x="107" y="1048"/>
                </a:cubicBezTo>
                <a:lnTo>
                  <a:pt x="107" y="1048"/>
                </a:lnTo>
                <a:cubicBezTo>
                  <a:pt x="98" y="1082"/>
                  <a:pt x="93" y="1099"/>
                  <a:pt x="94" y="1099"/>
                </a:cubicBezTo>
                <a:cubicBezTo>
                  <a:pt x="95" y="1099"/>
                  <a:pt x="97" y="1095"/>
                  <a:pt x="101" y="1087"/>
                </a:cubicBezTo>
                <a:lnTo>
                  <a:pt x="101" y="1087"/>
                </a:lnTo>
                <a:cubicBezTo>
                  <a:pt x="94" y="1106"/>
                  <a:pt x="85" y="1120"/>
                  <a:pt x="85" y="1133"/>
                </a:cubicBezTo>
                <a:cubicBezTo>
                  <a:pt x="22" y="1240"/>
                  <a:pt x="0" y="1368"/>
                  <a:pt x="43" y="1475"/>
                </a:cubicBezTo>
                <a:cubicBezTo>
                  <a:pt x="64" y="1602"/>
                  <a:pt x="149" y="1688"/>
                  <a:pt x="256" y="1752"/>
                </a:cubicBezTo>
                <a:cubicBezTo>
                  <a:pt x="325" y="1793"/>
                  <a:pt x="403" y="1817"/>
                  <a:pt x="478" y="1817"/>
                </a:cubicBezTo>
                <a:cubicBezTo>
                  <a:pt x="519" y="1817"/>
                  <a:pt x="560" y="1810"/>
                  <a:pt x="597" y="1794"/>
                </a:cubicBezTo>
                <a:cubicBezTo>
                  <a:pt x="725" y="1752"/>
                  <a:pt x="811" y="1688"/>
                  <a:pt x="875" y="1581"/>
                </a:cubicBezTo>
                <a:lnTo>
                  <a:pt x="875" y="1581"/>
                </a:lnTo>
                <a:cubicBezTo>
                  <a:pt x="888" y="1568"/>
                  <a:pt x="880" y="1576"/>
                  <a:pt x="896" y="1560"/>
                </a:cubicBezTo>
                <a:cubicBezTo>
                  <a:pt x="939" y="1517"/>
                  <a:pt x="981" y="1453"/>
                  <a:pt x="1024" y="1389"/>
                </a:cubicBezTo>
                <a:cubicBezTo>
                  <a:pt x="1045" y="1347"/>
                  <a:pt x="1066" y="1304"/>
                  <a:pt x="1088" y="1283"/>
                </a:cubicBezTo>
                <a:cubicBezTo>
                  <a:pt x="1102" y="1253"/>
                  <a:pt x="1137" y="1194"/>
                  <a:pt x="1130" y="1194"/>
                </a:cubicBezTo>
                <a:lnTo>
                  <a:pt x="1130" y="1194"/>
                </a:lnTo>
                <a:cubicBezTo>
                  <a:pt x="1127" y="1194"/>
                  <a:pt x="1115" y="1206"/>
                  <a:pt x="1088" y="1240"/>
                </a:cubicBezTo>
                <a:cubicBezTo>
                  <a:pt x="1130" y="1176"/>
                  <a:pt x="1194" y="1112"/>
                  <a:pt x="1237" y="1069"/>
                </a:cubicBezTo>
                <a:cubicBezTo>
                  <a:pt x="1301" y="1005"/>
                  <a:pt x="1301" y="1005"/>
                  <a:pt x="1322" y="984"/>
                </a:cubicBezTo>
                <a:lnTo>
                  <a:pt x="1386" y="941"/>
                </a:lnTo>
                <a:cubicBezTo>
                  <a:pt x="1514" y="835"/>
                  <a:pt x="1642" y="749"/>
                  <a:pt x="1792" y="664"/>
                </a:cubicBezTo>
                <a:lnTo>
                  <a:pt x="1834" y="643"/>
                </a:lnTo>
                <a:lnTo>
                  <a:pt x="1962" y="600"/>
                </a:lnTo>
                <a:cubicBezTo>
                  <a:pt x="2047" y="579"/>
                  <a:pt x="2111" y="558"/>
                  <a:pt x="2197" y="536"/>
                </a:cubicBezTo>
                <a:cubicBezTo>
                  <a:pt x="2545" y="495"/>
                  <a:pt x="2480" y="1"/>
                  <a:pt x="21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11"/>
          <p:cNvSpPr/>
          <p:nvPr/>
        </p:nvSpPr>
        <p:spPr>
          <a:xfrm rot="5400000">
            <a:off x="630856" y="744694"/>
            <a:ext cx="100091" cy="177663"/>
          </a:xfrm>
          <a:custGeom>
            <a:avLst/>
            <a:gdLst/>
            <a:ahLst/>
            <a:cxnLst/>
            <a:rect l="l" t="t" r="r" b="b"/>
            <a:pathLst>
              <a:path w="1249" h="2217" extrusionOk="0">
                <a:moveTo>
                  <a:pt x="1089" y="1813"/>
                </a:moveTo>
                <a:lnTo>
                  <a:pt x="1089" y="1821"/>
                </a:lnTo>
                <a:lnTo>
                  <a:pt x="1089" y="1821"/>
                </a:lnTo>
                <a:cubicBezTo>
                  <a:pt x="1089" y="1818"/>
                  <a:pt x="1089" y="1816"/>
                  <a:pt x="1089" y="1813"/>
                </a:cubicBezTo>
                <a:close/>
                <a:moveTo>
                  <a:pt x="470" y="1"/>
                </a:moveTo>
                <a:cubicBezTo>
                  <a:pt x="278" y="1"/>
                  <a:pt x="108" y="129"/>
                  <a:pt x="44" y="320"/>
                </a:cubicBezTo>
                <a:cubicBezTo>
                  <a:pt x="1" y="448"/>
                  <a:pt x="1" y="576"/>
                  <a:pt x="22" y="726"/>
                </a:cubicBezTo>
                <a:cubicBezTo>
                  <a:pt x="22" y="790"/>
                  <a:pt x="44" y="854"/>
                  <a:pt x="65" y="918"/>
                </a:cubicBezTo>
                <a:cubicBezTo>
                  <a:pt x="108" y="1088"/>
                  <a:pt x="172" y="1259"/>
                  <a:pt x="236" y="1408"/>
                </a:cubicBezTo>
                <a:cubicBezTo>
                  <a:pt x="299" y="1536"/>
                  <a:pt x="363" y="1664"/>
                  <a:pt x="449" y="1771"/>
                </a:cubicBezTo>
                <a:cubicBezTo>
                  <a:pt x="491" y="1856"/>
                  <a:pt x="555" y="1920"/>
                  <a:pt x="598" y="1984"/>
                </a:cubicBezTo>
                <a:cubicBezTo>
                  <a:pt x="650" y="2053"/>
                  <a:pt x="715" y="2108"/>
                  <a:pt x="794" y="2137"/>
                </a:cubicBezTo>
                <a:lnTo>
                  <a:pt x="794" y="2137"/>
                </a:lnTo>
                <a:lnTo>
                  <a:pt x="811" y="2155"/>
                </a:lnTo>
                <a:cubicBezTo>
                  <a:pt x="854" y="2198"/>
                  <a:pt x="906" y="2216"/>
                  <a:pt x="956" y="2216"/>
                </a:cubicBezTo>
                <a:cubicBezTo>
                  <a:pt x="1105" y="2216"/>
                  <a:pt x="1248" y="2053"/>
                  <a:pt x="1153" y="1877"/>
                </a:cubicBezTo>
                <a:lnTo>
                  <a:pt x="1124" y="1877"/>
                </a:lnTo>
                <a:cubicBezTo>
                  <a:pt x="1122" y="1856"/>
                  <a:pt x="1117" y="1835"/>
                  <a:pt x="1110" y="1813"/>
                </a:cubicBezTo>
                <a:lnTo>
                  <a:pt x="1110" y="1792"/>
                </a:lnTo>
                <a:cubicBezTo>
                  <a:pt x="1110" y="1792"/>
                  <a:pt x="1089" y="1771"/>
                  <a:pt x="1089" y="1749"/>
                </a:cubicBezTo>
                <a:cubicBezTo>
                  <a:pt x="1067" y="1707"/>
                  <a:pt x="1046" y="1664"/>
                  <a:pt x="1046" y="1600"/>
                </a:cubicBezTo>
                <a:cubicBezTo>
                  <a:pt x="1003" y="1493"/>
                  <a:pt x="961" y="1387"/>
                  <a:pt x="939" y="1280"/>
                </a:cubicBezTo>
                <a:cubicBezTo>
                  <a:pt x="939" y="1238"/>
                  <a:pt x="918" y="1174"/>
                  <a:pt x="918" y="1131"/>
                </a:cubicBezTo>
                <a:lnTo>
                  <a:pt x="918" y="1110"/>
                </a:lnTo>
                <a:lnTo>
                  <a:pt x="918" y="1024"/>
                </a:lnTo>
                <a:cubicBezTo>
                  <a:pt x="900" y="937"/>
                  <a:pt x="897" y="849"/>
                  <a:pt x="909" y="750"/>
                </a:cubicBezTo>
                <a:lnTo>
                  <a:pt x="909" y="750"/>
                </a:lnTo>
                <a:cubicBezTo>
                  <a:pt x="910" y="741"/>
                  <a:pt x="911" y="731"/>
                  <a:pt x="912" y="722"/>
                </a:cubicBezTo>
                <a:lnTo>
                  <a:pt x="912" y="722"/>
                </a:lnTo>
                <a:cubicBezTo>
                  <a:pt x="914" y="709"/>
                  <a:pt x="916" y="696"/>
                  <a:pt x="918" y="683"/>
                </a:cubicBezTo>
                <a:lnTo>
                  <a:pt x="918" y="683"/>
                </a:lnTo>
                <a:lnTo>
                  <a:pt x="913" y="713"/>
                </a:lnTo>
                <a:lnTo>
                  <a:pt x="913" y="713"/>
                </a:lnTo>
                <a:cubicBezTo>
                  <a:pt x="918" y="661"/>
                  <a:pt x="918" y="608"/>
                  <a:pt x="918" y="555"/>
                </a:cubicBezTo>
                <a:cubicBezTo>
                  <a:pt x="918" y="470"/>
                  <a:pt x="897" y="384"/>
                  <a:pt x="897" y="320"/>
                </a:cubicBezTo>
                <a:cubicBezTo>
                  <a:pt x="875" y="214"/>
                  <a:pt x="811" y="150"/>
                  <a:pt x="726" y="86"/>
                </a:cubicBezTo>
                <a:cubicBezTo>
                  <a:pt x="662" y="22"/>
                  <a:pt x="555" y="1"/>
                  <a:pt x="4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11"/>
          <p:cNvSpPr/>
          <p:nvPr/>
        </p:nvSpPr>
        <p:spPr>
          <a:xfrm rot="5400000">
            <a:off x="88514" y="857041"/>
            <a:ext cx="115797" cy="235361"/>
          </a:xfrm>
          <a:custGeom>
            <a:avLst/>
            <a:gdLst/>
            <a:ahLst/>
            <a:cxnLst/>
            <a:rect l="l" t="t" r="r" b="b"/>
            <a:pathLst>
              <a:path w="1445" h="2937" extrusionOk="0">
                <a:moveTo>
                  <a:pt x="528" y="0"/>
                </a:moveTo>
                <a:cubicBezTo>
                  <a:pt x="356" y="0"/>
                  <a:pt x="210" y="103"/>
                  <a:pt x="171" y="259"/>
                </a:cubicBezTo>
                <a:cubicBezTo>
                  <a:pt x="22" y="643"/>
                  <a:pt x="0" y="1069"/>
                  <a:pt x="43" y="1475"/>
                </a:cubicBezTo>
                <a:cubicBezTo>
                  <a:pt x="86" y="1880"/>
                  <a:pt x="192" y="2285"/>
                  <a:pt x="342" y="2690"/>
                </a:cubicBezTo>
                <a:cubicBezTo>
                  <a:pt x="391" y="2865"/>
                  <a:pt x="536" y="2937"/>
                  <a:pt x="699" y="2937"/>
                </a:cubicBezTo>
                <a:cubicBezTo>
                  <a:pt x="1034" y="2937"/>
                  <a:pt x="1445" y="2636"/>
                  <a:pt x="1259" y="2306"/>
                </a:cubicBezTo>
                <a:cubicBezTo>
                  <a:pt x="1195" y="2221"/>
                  <a:pt x="1152" y="2136"/>
                  <a:pt x="1109" y="2072"/>
                </a:cubicBezTo>
                <a:cubicBezTo>
                  <a:pt x="1089" y="2032"/>
                  <a:pt x="1083" y="2015"/>
                  <a:pt x="1085" y="2015"/>
                </a:cubicBezTo>
                <a:lnTo>
                  <a:pt x="1085" y="2015"/>
                </a:lnTo>
                <a:cubicBezTo>
                  <a:pt x="1086" y="2015"/>
                  <a:pt x="1098" y="2038"/>
                  <a:pt x="1109" y="2072"/>
                </a:cubicBezTo>
                <a:lnTo>
                  <a:pt x="1088" y="1986"/>
                </a:lnTo>
                <a:cubicBezTo>
                  <a:pt x="1067" y="1944"/>
                  <a:pt x="1067" y="1922"/>
                  <a:pt x="1045" y="1880"/>
                </a:cubicBezTo>
                <a:cubicBezTo>
                  <a:pt x="1003" y="1709"/>
                  <a:pt x="939" y="1517"/>
                  <a:pt x="917" y="1347"/>
                </a:cubicBezTo>
                <a:cubicBezTo>
                  <a:pt x="917" y="1304"/>
                  <a:pt x="896" y="1261"/>
                  <a:pt x="896" y="1240"/>
                </a:cubicBezTo>
                <a:cubicBezTo>
                  <a:pt x="896" y="1197"/>
                  <a:pt x="896" y="1176"/>
                  <a:pt x="896" y="1155"/>
                </a:cubicBezTo>
                <a:cubicBezTo>
                  <a:pt x="896" y="1069"/>
                  <a:pt x="896" y="963"/>
                  <a:pt x="875" y="877"/>
                </a:cubicBezTo>
                <a:lnTo>
                  <a:pt x="875" y="344"/>
                </a:lnTo>
                <a:cubicBezTo>
                  <a:pt x="875" y="174"/>
                  <a:pt x="747" y="24"/>
                  <a:pt x="576" y="3"/>
                </a:cubicBezTo>
                <a:cubicBezTo>
                  <a:pt x="560" y="1"/>
                  <a:pt x="544" y="0"/>
                  <a:pt x="5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11"/>
          <p:cNvSpPr/>
          <p:nvPr/>
        </p:nvSpPr>
        <p:spPr>
          <a:xfrm rot="5400000">
            <a:off x="77817" y="1253824"/>
            <a:ext cx="106983" cy="212201"/>
          </a:xfrm>
          <a:custGeom>
            <a:avLst/>
            <a:gdLst/>
            <a:ahLst/>
            <a:cxnLst/>
            <a:rect l="l" t="t" r="r" b="b"/>
            <a:pathLst>
              <a:path w="1335" h="2648" extrusionOk="0">
                <a:moveTo>
                  <a:pt x="972" y="1"/>
                </a:moveTo>
                <a:cubicBezTo>
                  <a:pt x="824" y="1"/>
                  <a:pt x="702" y="83"/>
                  <a:pt x="664" y="236"/>
                </a:cubicBezTo>
                <a:lnTo>
                  <a:pt x="664" y="236"/>
                </a:lnTo>
                <a:cubicBezTo>
                  <a:pt x="648" y="252"/>
                  <a:pt x="633" y="270"/>
                  <a:pt x="619" y="289"/>
                </a:cubicBezTo>
                <a:cubicBezTo>
                  <a:pt x="598" y="353"/>
                  <a:pt x="576" y="395"/>
                  <a:pt x="555" y="459"/>
                </a:cubicBezTo>
                <a:cubicBezTo>
                  <a:pt x="513" y="523"/>
                  <a:pt x="491" y="608"/>
                  <a:pt x="449" y="694"/>
                </a:cubicBezTo>
                <a:cubicBezTo>
                  <a:pt x="406" y="864"/>
                  <a:pt x="363" y="1014"/>
                  <a:pt x="299" y="1163"/>
                </a:cubicBezTo>
                <a:cubicBezTo>
                  <a:pt x="257" y="1334"/>
                  <a:pt x="193" y="1483"/>
                  <a:pt x="150" y="1653"/>
                </a:cubicBezTo>
                <a:cubicBezTo>
                  <a:pt x="65" y="1824"/>
                  <a:pt x="22" y="2037"/>
                  <a:pt x="1" y="2229"/>
                </a:cubicBezTo>
                <a:cubicBezTo>
                  <a:pt x="1" y="2421"/>
                  <a:pt x="129" y="2570"/>
                  <a:pt x="299" y="2634"/>
                </a:cubicBezTo>
                <a:cubicBezTo>
                  <a:pt x="338" y="2643"/>
                  <a:pt x="376" y="2647"/>
                  <a:pt x="414" y="2647"/>
                </a:cubicBezTo>
                <a:cubicBezTo>
                  <a:pt x="565" y="2647"/>
                  <a:pt x="704" y="2579"/>
                  <a:pt x="790" y="2443"/>
                </a:cubicBezTo>
                <a:cubicBezTo>
                  <a:pt x="875" y="2251"/>
                  <a:pt x="939" y="2080"/>
                  <a:pt x="982" y="1888"/>
                </a:cubicBezTo>
                <a:lnTo>
                  <a:pt x="1110" y="1398"/>
                </a:lnTo>
                <a:cubicBezTo>
                  <a:pt x="1152" y="1227"/>
                  <a:pt x="1195" y="1078"/>
                  <a:pt x="1238" y="907"/>
                </a:cubicBezTo>
                <a:cubicBezTo>
                  <a:pt x="1259" y="822"/>
                  <a:pt x="1259" y="736"/>
                  <a:pt x="1280" y="651"/>
                </a:cubicBezTo>
                <a:cubicBezTo>
                  <a:pt x="1302" y="587"/>
                  <a:pt x="1302" y="523"/>
                  <a:pt x="1323" y="459"/>
                </a:cubicBezTo>
                <a:cubicBezTo>
                  <a:pt x="1318" y="436"/>
                  <a:pt x="1313" y="415"/>
                  <a:pt x="1306" y="394"/>
                </a:cubicBezTo>
                <a:lnTo>
                  <a:pt x="1306" y="394"/>
                </a:lnTo>
                <a:cubicBezTo>
                  <a:pt x="1335" y="229"/>
                  <a:pt x="1230" y="52"/>
                  <a:pt x="1067" y="11"/>
                </a:cubicBezTo>
                <a:cubicBezTo>
                  <a:pt x="1035" y="4"/>
                  <a:pt x="1003" y="1"/>
                  <a:pt x="9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1"/>
          <p:cNvSpPr/>
          <p:nvPr/>
        </p:nvSpPr>
        <p:spPr>
          <a:xfrm rot="5400000">
            <a:off x="-81728" y="1800014"/>
            <a:ext cx="75248" cy="205791"/>
          </a:xfrm>
          <a:custGeom>
            <a:avLst/>
            <a:gdLst/>
            <a:ahLst/>
            <a:cxnLst/>
            <a:rect l="l" t="t" r="r" b="b"/>
            <a:pathLst>
              <a:path w="939" h="2568" extrusionOk="0">
                <a:moveTo>
                  <a:pt x="683" y="0"/>
                </a:moveTo>
                <a:cubicBezTo>
                  <a:pt x="533" y="0"/>
                  <a:pt x="384" y="86"/>
                  <a:pt x="342" y="235"/>
                </a:cubicBezTo>
                <a:cubicBezTo>
                  <a:pt x="235" y="533"/>
                  <a:pt x="150" y="853"/>
                  <a:pt x="107" y="1173"/>
                </a:cubicBezTo>
                <a:cubicBezTo>
                  <a:pt x="64" y="1344"/>
                  <a:pt x="43" y="1536"/>
                  <a:pt x="43" y="1706"/>
                </a:cubicBezTo>
                <a:cubicBezTo>
                  <a:pt x="43" y="1792"/>
                  <a:pt x="22" y="1877"/>
                  <a:pt x="22" y="1941"/>
                </a:cubicBezTo>
                <a:cubicBezTo>
                  <a:pt x="0" y="2048"/>
                  <a:pt x="22" y="2176"/>
                  <a:pt x="64" y="2282"/>
                </a:cubicBezTo>
                <a:cubicBezTo>
                  <a:pt x="101" y="2449"/>
                  <a:pt x="251" y="2568"/>
                  <a:pt x="430" y="2568"/>
                </a:cubicBezTo>
                <a:cubicBezTo>
                  <a:pt x="457" y="2568"/>
                  <a:pt x="484" y="2565"/>
                  <a:pt x="512" y="2559"/>
                </a:cubicBezTo>
                <a:cubicBezTo>
                  <a:pt x="704" y="2538"/>
                  <a:pt x="853" y="2367"/>
                  <a:pt x="853" y="2154"/>
                </a:cubicBezTo>
                <a:cubicBezTo>
                  <a:pt x="853" y="2133"/>
                  <a:pt x="853" y="2090"/>
                  <a:pt x="875" y="2069"/>
                </a:cubicBezTo>
                <a:cubicBezTo>
                  <a:pt x="875" y="1984"/>
                  <a:pt x="875" y="1898"/>
                  <a:pt x="853" y="1834"/>
                </a:cubicBezTo>
                <a:cubicBezTo>
                  <a:pt x="853" y="1834"/>
                  <a:pt x="853" y="1833"/>
                  <a:pt x="853" y="1832"/>
                </a:cubicBezTo>
                <a:lnTo>
                  <a:pt x="853" y="1832"/>
                </a:lnTo>
                <a:cubicBezTo>
                  <a:pt x="853" y="1827"/>
                  <a:pt x="853" y="1821"/>
                  <a:pt x="853" y="1813"/>
                </a:cubicBezTo>
                <a:lnTo>
                  <a:pt x="853" y="1685"/>
                </a:lnTo>
                <a:lnTo>
                  <a:pt x="853" y="1216"/>
                </a:lnTo>
                <a:cubicBezTo>
                  <a:pt x="853" y="1067"/>
                  <a:pt x="875" y="917"/>
                  <a:pt x="896" y="768"/>
                </a:cubicBezTo>
                <a:lnTo>
                  <a:pt x="917" y="640"/>
                </a:lnTo>
                <a:lnTo>
                  <a:pt x="917" y="597"/>
                </a:lnTo>
                <a:cubicBezTo>
                  <a:pt x="917" y="491"/>
                  <a:pt x="939" y="405"/>
                  <a:pt x="939" y="299"/>
                </a:cubicBezTo>
                <a:cubicBezTo>
                  <a:pt x="939" y="150"/>
                  <a:pt x="832" y="22"/>
                  <a:pt x="6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1"/>
          <p:cNvSpPr/>
          <p:nvPr/>
        </p:nvSpPr>
        <p:spPr>
          <a:xfrm rot="5400000">
            <a:off x="401075" y="2066381"/>
            <a:ext cx="133348" cy="117400"/>
          </a:xfrm>
          <a:custGeom>
            <a:avLst/>
            <a:gdLst/>
            <a:ahLst/>
            <a:cxnLst/>
            <a:rect l="l" t="t" r="r" b="b"/>
            <a:pathLst>
              <a:path w="1664" h="1465" extrusionOk="0">
                <a:moveTo>
                  <a:pt x="272" y="0"/>
                </a:moveTo>
                <a:cubicBezTo>
                  <a:pt x="245" y="0"/>
                  <a:pt x="219" y="5"/>
                  <a:pt x="192" y="14"/>
                </a:cubicBezTo>
                <a:cubicBezTo>
                  <a:pt x="149" y="36"/>
                  <a:pt x="107" y="57"/>
                  <a:pt x="85" y="100"/>
                </a:cubicBezTo>
                <a:cubicBezTo>
                  <a:pt x="0" y="185"/>
                  <a:pt x="21" y="313"/>
                  <a:pt x="85" y="398"/>
                </a:cubicBezTo>
                <a:lnTo>
                  <a:pt x="512" y="825"/>
                </a:lnTo>
                <a:cubicBezTo>
                  <a:pt x="576" y="910"/>
                  <a:pt x="640" y="974"/>
                  <a:pt x="704" y="1038"/>
                </a:cubicBezTo>
                <a:cubicBezTo>
                  <a:pt x="759" y="1111"/>
                  <a:pt x="830" y="1169"/>
                  <a:pt x="889" y="1238"/>
                </a:cubicBezTo>
                <a:lnTo>
                  <a:pt x="889" y="1238"/>
                </a:lnTo>
                <a:lnTo>
                  <a:pt x="917" y="1294"/>
                </a:lnTo>
                <a:cubicBezTo>
                  <a:pt x="1002" y="1400"/>
                  <a:pt x="1109" y="1464"/>
                  <a:pt x="1237" y="1464"/>
                </a:cubicBezTo>
                <a:cubicBezTo>
                  <a:pt x="1344" y="1464"/>
                  <a:pt x="1429" y="1422"/>
                  <a:pt x="1493" y="1358"/>
                </a:cubicBezTo>
                <a:cubicBezTo>
                  <a:pt x="1664" y="1187"/>
                  <a:pt x="1642" y="910"/>
                  <a:pt x="1429" y="782"/>
                </a:cubicBezTo>
                <a:cubicBezTo>
                  <a:pt x="1344" y="739"/>
                  <a:pt x="1258" y="675"/>
                  <a:pt x="1173" y="611"/>
                </a:cubicBezTo>
                <a:cubicBezTo>
                  <a:pt x="1066" y="547"/>
                  <a:pt x="981" y="505"/>
                  <a:pt x="896" y="419"/>
                </a:cubicBezTo>
                <a:lnTo>
                  <a:pt x="384" y="36"/>
                </a:lnTo>
                <a:cubicBezTo>
                  <a:pt x="347" y="11"/>
                  <a:pt x="309" y="0"/>
                  <a:pt x="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1"/>
          <p:cNvSpPr/>
          <p:nvPr/>
        </p:nvSpPr>
        <p:spPr>
          <a:xfrm rot="5400000">
            <a:off x="-110095" y="671735"/>
            <a:ext cx="162437" cy="102255"/>
          </a:xfrm>
          <a:custGeom>
            <a:avLst/>
            <a:gdLst/>
            <a:ahLst/>
            <a:cxnLst/>
            <a:rect l="l" t="t" r="r" b="b"/>
            <a:pathLst>
              <a:path w="2027" h="1276" extrusionOk="0">
                <a:moveTo>
                  <a:pt x="388" y="0"/>
                </a:moveTo>
                <a:cubicBezTo>
                  <a:pt x="255" y="0"/>
                  <a:pt x="133" y="65"/>
                  <a:pt x="65" y="184"/>
                </a:cubicBezTo>
                <a:cubicBezTo>
                  <a:pt x="44" y="248"/>
                  <a:pt x="22" y="312"/>
                  <a:pt x="1" y="376"/>
                </a:cubicBezTo>
                <a:cubicBezTo>
                  <a:pt x="22" y="483"/>
                  <a:pt x="44" y="568"/>
                  <a:pt x="129" y="653"/>
                </a:cubicBezTo>
                <a:cubicBezTo>
                  <a:pt x="171" y="696"/>
                  <a:pt x="214" y="717"/>
                  <a:pt x="257" y="760"/>
                </a:cubicBezTo>
                <a:cubicBezTo>
                  <a:pt x="321" y="781"/>
                  <a:pt x="363" y="802"/>
                  <a:pt x="427" y="824"/>
                </a:cubicBezTo>
                <a:lnTo>
                  <a:pt x="598" y="888"/>
                </a:lnTo>
                <a:cubicBezTo>
                  <a:pt x="726" y="930"/>
                  <a:pt x="833" y="994"/>
                  <a:pt x="961" y="1016"/>
                </a:cubicBezTo>
                <a:cubicBezTo>
                  <a:pt x="1067" y="1058"/>
                  <a:pt x="1195" y="1101"/>
                  <a:pt x="1302" y="1144"/>
                </a:cubicBezTo>
                <a:cubicBezTo>
                  <a:pt x="1430" y="1186"/>
                  <a:pt x="1558" y="1229"/>
                  <a:pt x="1686" y="1272"/>
                </a:cubicBezTo>
                <a:cubicBezTo>
                  <a:pt x="1702" y="1274"/>
                  <a:pt x="1719" y="1276"/>
                  <a:pt x="1735" y="1276"/>
                </a:cubicBezTo>
                <a:cubicBezTo>
                  <a:pt x="1845" y="1276"/>
                  <a:pt x="1947" y="1215"/>
                  <a:pt x="1984" y="1122"/>
                </a:cubicBezTo>
                <a:cubicBezTo>
                  <a:pt x="2027" y="1016"/>
                  <a:pt x="1984" y="866"/>
                  <a:pt x="1878" y="802"/>
                </a:cubicBezTo>
                <a:cubicBezTo>
                  <a:pt x="1771" y="739"/>
                  <a:pt x="1664" y="675"/>
                  <a:pt x="1558" y="611"/>
                </a:cubicBezTo>
                <a:cubicBezTo>
                  <a:pt x="1451" y="525"/>
                  <a:pt x="1344" y="461"/>
                  <a:pt x="1238" y="397"/>
                </a:cubicBezTo>
                <a:cubicBezTo>
                  <a:pt x="1131" y="333"/>
                  <a:pt x="1025" y="269"/>
                  <a:pt x="918" y="205"/>
                </a:cubicBezTo>
                <a:cubicBezTo>
                  <a:pt x="790" y="120"/>
                  <a:pt x="641" y="56"/>
                  <a:pt x="491" y="13"/>
                </a:cubicBezTo>
                <a:cubicBezTo>
                  <a:pt x="457" y="5"/>
                  <a:pt x="422" y="0"/>
                  <a:pt x="3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1"/>
          <p:cNvSpPr/>
          <p:nvPr/>
        </p:nvSpPr>
        <p:spPr>
          <a:xfrm rot="5400000">
            <a:off x="227947" y="644126"/>
            <a:ext cx="77012" cy="219013"/>
          </a:xfrm>
          <a:custGeom>
            <a:avLst/>
            <a:gdLst/>
            <a:ahLst/>
            <a:cxnLst/>
            <a:rect l="l" t="t" r="r" b="b"/>
            <a:pathLst>
              <a:path w="961" h="2733" extrusionOk="0">
                <a:moveTo>
                  <a:pt x="524" y="0"/>
                </a:moveTo>
                <a:cubicBezTo>
                  <a:pt x="389" y="0"/>
                  <a:pt x="254" y="64"/>
                  <a:pt x="172" y="205"/>
                </a:cubicBezTo>
                <a:cubicBezTo>
                  <a:pt x="108" y="333"/>
                  <a:pt x="65" y="461"/>
                  <a:pt x="44" y="589"/>
                </a:cubicBezTo>
                <a:cubicBezTo>
                  <a:pt x="44" y="674"/>
                  <a:pt x="22" y="759"/>
                  <a:pt x="22" y="866"/>
                </a:cubicBezTo>
                <a:cubicBezTo>
                  <a:pt x="22" y="1037"/>
                  <a:pt x="1" y="1229"/>
                  <a:pt x="1" y="1399"/>
                </a:cubicBezTo>
                <a:cubicBezTo>
                  <a:pt x="1" y="1762"/>
                  <a:pt x="44" y="2146"/>
                  <a:pt x="150" y="2508"/>
                </a:cubicBezTo>
                <a:cubicBezTo>
                  <a:pt x="169" y="2661"/>
                  <a:pt x="287" y="2732"/>
                  <a:pt x="406" y="2732"/>
                </a:cubicBezTo>
                <a:cubicBezTo>
                  <a:pt x="555" y="2732"/>
                  <a:pt x="707" y="2623"/>
                  <a:pt x="683" y="2423"/>
                </a:cubicBezTo>
                <a:cubicBezTo>
                  <a:pt x="683" y="2082"/>
                  <a:pt x="705" y="1762"/>
                  <a:pt x="747" y="1420"/>
                </a:cubicBezTo>
                <a:cubicBezTo>
                  <a:pt x="747" y="1402"/>
                  <a:pt x="747" y="1390"/>
                  <a:pt x="746" y="1383"/>
                </a:cubicBezTo>
                <a:lnTo>
                  <a:pt x="746" y="1383"/>
                </a:lnTo>
                <a:cubicBezTo>
                  <a:pt x="747" y="1382"/>
                  <a:pt x="747" y="1380"/>
                  <a:pt x="747" y="1378"/>
                </a:cubicBezTo>
                <a:cubicBezTo>
                  <a:pt x="747" y="1314"/>
                  <a:pt x="747" y="1271"/>
                  <a:pt x="769" y="1229"/>
                </a:cubicBezTo>
                <a:cubicBezTo>
                  <a:pt x="769" y="1165"/>
                  <a:pt x="790" y="1079"/>
                  <a:pt x="811" y="994"/>
                </a:cubicBezTo>
                <a:cubicBezTo>
                  <a:pt x="833" y="909"/>
                  <a:pt x="875" y="823"/>
                  <a:pt x="897" y="759"/>
                </a:cubicBezTo>
                <a:cubicBezTo>
                  <a:pt x="939" y="631"/>
                  <a:pt x="961" y="525"/>
                  <a:pt x="961" y="418"/>
                </a:cubicBezTo>
                <a:cubicBezTo>
                  <a:pt x="948" y="157"/>
                  <a:pt x="735" y="0"/>
                  <a:pt x="5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1"/>
          <p:cNvSpPr/>
          <p:nvPr/>
        </p:nvSpPr>
        <p:spPr>
          <a:xfrm rot="5400000">
            <a:off x="518189" y="564635"/>
            <a:ext cx="169969" cy="139679"/>
          </a:xfrm>
          <a:custGeom>
            <a:avLst/>
            <a:gdLst/>
            <a:ahLst/>
            <a:cxnLst/>
            <a:rect l="l" t="t" r="r" b="b"/>
            <a:pathLst>
              <a:path w="2121" h="1743" extrusionOk="0">
                <a:moveTo>
                  <a:pt x="529" y="0"/>
                </a:moveTo>
                <a:cubicBezTo>
                  <a:pt x="249" y="0"/>
                  <a:pt x="0" y="299"/>
                  <a:pt x="191" y="585"/>
                </a:cubicBezTo>
                <a:cubicBezTo>
                  <a:pt x="298" y="734"/>
                  <a:pt x="426" y="862"/>
                  <a:pt x="575" y="990"/>
                </a:cubicBezTo>
                <a:cubicBezTo>
                  <a:pt x="703" y="1097"/>
                  <a:pt x="831" y="1225"/>
                  <a:pt x="980" y="1310"/>
                </a:cubicBezTo>
                <a:cubicBezTo>
                  <a:pt x="1108" y="1417"/>
                  <a:pt x="1236" y="1481"/>
                  <a:pt x="1364" y="1566"/>
                </a:cubicBezTo>
                <a:cubicBezTo>
                  <a:pt x="1428" y="1587"/>
                  <a:pt x="1513" y="1630"/>
                  <a:pt x="1577" y="1651"/>
                </a:cubicBezTo>
                <a:cubicBezTo>
                  <a:pt x="1663" y="1694"/>
                  <a:pt x="1748" y="1715"/>
                  <a:pt x="1833" y="1737"/>
                </a:cubicBezTo>
                <a:cubicBezTo>
                  <a:pt x="1848" y="1740"/>
                  <a:pt x="1863" y="1742"/>
                  <a:pt x="1877" y="1742"/>
                </a:cubicBezTo>
                <a:cubicBezTo>
                  <a:pt x="2025" y="1742"/>
                  <a:pt x="2121" y="1555"/>
                  <a:pt x="2004" y="1438"/>
                </a:cubicBezTo>
                <a:lnTo>
                  <a:pt x="2025" y="1438"/>
                </a:lnTo>
                <a:cubicBezTo>
                  <a:pt x="1940" y="1374"/>
                  <a:pt x="1940" y="1353"/>
                  <a:pt x="1876" y="1289"/>
                </a:cubicBezTo>
                <a:lnTo>
                  <a:pt x="1705" y="1139"/>
                </a:lnTo>
                <a:cubicBezTo>
                  <a:pt x="1599" y="1033"/>
                  <a:pt x="1492" y="926"/>
                  <a:pt x="1385" y="820"/>
                </a:cubicBezTo>
                <a:cubicBezTo>
                  <a:pt x="1279" y="713"/>
                  <a:pt x="1194" y="606"/>
                  <a:pt x="1087" y="500"/>
                </a:cubicBezTo>
                <a:lnTo>
                  <a:pt x="1023" y="414"/>
                </a:lnTo>
                <a:cubicBezTo>
                  <a:pt x="1002" y="372"/>
                  <a:pt x="980" y="350"/>
                  <a:pt x="959" y="308"/>
                </a:cubicBezTo>
                <a:lnTo>
                  <a:pt x="959" y="308"/>
                </a:lnTo>
                <a:cubicBezTo>
                  <a:pt x="976" y="333"/>
                  <a:pt x="983" y="342"/>
                  <a:pt x="983" y="342"/>
                </a:cubicBezTo>
                <a:cubicBezTo>
                  <a:pt x="985" y="342"/>
                  <a:pt x="972" y="321"/>
                  <a:pt x="959" y="308"/>
                </a:cubicBezTo>
                <a:lnTo>
                  <a:pt x="959" y="308"/>
                </a:lnTo>
                <a:cubicBezTo>
                  <a:pt x="959" y="308"/>
                  <a:pt x="959" y="308"/>
                  <a:pt x="959" y="308"/>
                </a:cubicBezTo>
                <a:lnTo>
                  <a:pt x="916" y="265"/>
                </a:lnTo>
                <a:cubicBezTo>
                  <a:pt x="895" y="222"/>
                  <a:pt x="852" y="158"/>
                  <a:pt x="810" y="116"/>
                </a:cubicBezTo>
                <a:cubicBezTo>
                  <a:pt x="723" y="35"/>
                  <a:pt x="624" y="0"/>
                  <a:pt x="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1"/>
          <p:cNvSpPr/>
          <p:nvPr/>
        </p:nvSpPr>
        <p:spPr>
          <a:xfrm rot="5400000">
            <a:off x="259760" y="452530"/>
            <a:ext cx="197937" cy="114756"/>
          </a:xfrm>
          <a:custGeom>
            <a:avLst/>
            <a:gdLst/>
            <a:ahLst/>
            <a:cxnLst/>
            <a:rect l="l" t="t" r="r" b="b"/>
            <a:pathLst>
              <a:path w="2470" h="1432" extrusionOk="0">
                <a:moveTo>
                  <a:pt x="2281" y="1"/>
                </a:moveTo>
                <a:cubicBezTo>
                  <a:pt x="2275" y="1"/>
                  <a:pt x="2268" y="1"/>
                  <a:pt x="2261" y="2"/>
                </a:cubicBezTo>
                <a:lnTo>
                  <a:pt x="2261" y="45"/>
                </a:lnTo>
                <a:lnTo>
                  <a:pt x="2195" y="45"/>
                </a:lnTo>
                <a:cubicBezTo>
                  <a:pt x="2154" y="35"/>
                  <a:pt x="2114" y="31"/>
                  <a:pt x="2074" y="31"/>
                </a:cubicBezTo>
                <a:cubicBezTo>
                  <a:pt x="2030" y="31"/>
                  <a:pt x="1986" y="36"/>
                  <a:pt x="1942" y="45"/>
                </a:cubicBezTo>
                <a:cubicBezTo>
                  <a:pt x="1856" y="45"/>
                  <a:pt x="1771" y="66"/>
                  <a:pt x="1707" y="87"/>
                </a:cubicBezTo>
                <a:cubicBezTo>
                  <a:pt x="1515" y="130"/>
                  <a:pt x="1344" y="194"/>
                  <a:pt x="1195" y="258"/>
                </a:cubicBezTo>
                <a:cubicBezTo>
                  <a:pt x="811" y="386"/>
                  <a:pt x="470" y="557"/>
                  <a:pt x="150" y="791"/>
                </a:cubicBezTo>
                <a:cubicBezTo>
                  <a:pt x="22" y="919"/>
                  <a:pt x="1" y="1132"/>
                  <a:pt x="129" y="1282"/>
                </a:cubicBezTo>
                <a:cubicBezTo>
                  <a:pt x="199" y="1380"/>
                  <a:pt x="315" y="1432"/>
                  <a:pt x="435" y="1432"/>
                </a:cubicBezTo>
                <a:cubicBezTo>
                  <a:pt x="497" y="1432"/>
                  <a:pt x="561" y="1418"/>
                  <a:pt x="619" y="1388"/>
                </a:cubicBezTo>
                <a:cubicBezTo>
                  <a:pt x="769" y="1303"/>
                  <a:pt x="897" y="1175"/>
                  <a:pt x="1046" y="1090"/>
                </a:cubicBezTo>
                <a:cubicBezTo>
                  <a:pt x="1174" y="983"/>
                  <a:pt x="1302" y="919"/>
                  <a:pt x="1451" y="812"/>
                </a:cubicBezTo>
                <a:lnTo>
                  <a:pt x="1878" y="578"/>
                </a:lnTo>
                <a:cubicBezTo>
                  <a:pt x="1942" y="535"/>
                  <a:pt x="2027" y="514"/>
                  <a:pt x="2091" y="471"/>
                </a:cubicBezTo>
                <a:cubicBezTo>
                  <a:pt x="2197" y="429"/>
                  <a:pt x="2261" y="365"/>
                  <a:pt x="2324" y="302"/>
                </a:cubicBezTo>
                <a:lnTo>
                  <a:pt x="2324" y="302"/>
                </a:lnTo>
                <a:lnTo>
                  <a:pt x="2261" y="365"/>
                </a:lnTo>
                <a:lnTo>
                  <a:pt x="2347" y="322"/>
                </a:lnTo>
                <a:cubicBezTo>
                  <a:pt x="2470" y="240"/>
                  <a:pt x="2435" y="1"/>
                  <a:pt x="2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1"/>
          <p:cNvSpPr/>
          <p:nvPr/>
        </p:nvSpPr>
        <p:spPr>
          <a:xfrm rot="5400000">
            <a:off x="563062" y="274791"/>
            <a:ext cx="165161" cy="191767"/>
          </a:xfrm>
          <a:custGeom>
            <a:avLst/>
            <a:gdLst/>
            <a:ahLst/>
            <a:cxnLst/>
            <a:rect l="l" t="t" r="r" b="b"/>
            <a:pathLst>
              <a:path w="2061" h="2393" extrusionOk="0">
                <a:moveTo>
                  <a:pt x="1001" y="651"/>
                </a:moveTo>
                <a:lnTo>
                  <a:pt x="1001" y="651"/>
                </a:lnTo>
                <a:cubicBezTo>
                  <a:pt x="1010" y="680"/>
                  <a:pt x="1016" y="691"/>
                  <a:pt x="1017" y="691"/>
                </a:cubicBezTo>
                <a:cubicBezTo>
                  <a:pt x="1018" y="691"/>
                  <a:pt x="1012" y="674"/>
                  <a:pt x="1001" y="651"/>
                </a:cubicBezTo>
                <a:close/>
                <a:moveTo>
                  <a:pt x="470" y="0"/>
                </a:moveTo>
                <a:cubicBezTo>
                  <a:pt x="233" y="0"/>
                  <a:pt x="1" y="210"/>
                  <a:pt x="84" y="502"/>
                </a:cubicBezTo>
                <a:cubicBezTo>
                  <a:pt x="212" y="928"/>
                  <a:pt x="425" y="1291"/>
                  <a:pt x="702" y="1632"/>
                </a:cubicBezTo>
                <a:cubicBezTo>
                  <a:pt x="809" y="1760"/>
                  <a:pt x="937" y="1909"/>
                  <a:pt x="1086" y="2016"/>
                </a:cubicBezTo>
                <a:cubicBezTo>
                  <a:pt x="1129" y="2080"/>
                  <a:pt x="1193" y="2122"/>
                  <a:pt x="1257" y="2144"/>
                </a:cubicBezTo>
                <a:cubicBezTo>
                  <a:pt x="1278" y="2155"/>
                  <a:pt x="1289" y="2159"/>
                  <a:pt x="1293" y="2159"/>
                </a:cubicBezTo>
                <a:lnTo>
                  <a:pt x="1293" y="2159"/>
                </a:lnTo>
                <a:cubicBezTo>
                  <a:pt x="1295" y="2161"/>
                  <a:pt x="1297" y="2163"/>
                  <a:pt x="1299" y="2165"/>
                </a:cubicBezTo>
                <a:cubicBezTo>
                  <a:pt x="1342" y="2208"/>
                  <a:pt x="1342" y="2186"/>
                  <a:pt x="1363" y="2208"/>
                </a:cubicBezTo>
                <a:lnTo>
                  <a:pt x="1427" y="2250"/>
                </a:lnTo>
                <a:lnTo>
                  <a:pt x="1470" y="2272"/>
                </a:lnTo>
                <a:lnTo>
                  <a:pt x="1619" y="2336"/>
                </a:lnTo>
                <a:cubicBezTo>
                  <a:pt x="1664" y="2376"/>
                  <a:pt x="1711" y="2393"/>
                  <a:pt x="1756" y="2393"/>
                </a:cubicBezTo>
                <a:cubicBezTo>
                  <a:pt x="1926" y="2393"/>
                  <a:pt x="2061" y="2151"/>
                  <a:pt x="1875" y="2016"/>
                </a:cubicBezTo>
                <a:cubicBezTo>
                  <a:pt x="1811" y="1952"/>
                  <a:pt x="1768" y="1867"/>
                  <a:pt x="1726" y="1824"/>
                </a:cubicBezTo>
                <a:cubicBezTo>
                  <a:pt x="1683" y="1781"/>
                  <a:pt x="1640" y="1696"/>
                  <a:pt x="1577" y="1632"/>
                </a:cubicBezTo>
                <a:cubicBezTo>
                  <a:pt x="1470" y="1483"/>
                  <a:pt x="1385" y="1333"/>
                  <a:pt x="1278" y="1184"/>
                </a:cubicBezTo>
                <a:cubicBezTo>
                  <a:pt x="1193" y="1035"/>
                  <a:pt x="1107" y="886"/>
                  <a:pt x="1022" y="715"/>
                </a:cubicBezTo>
                <a:cubicBezTo>
                  <a:pt x="1022" y="694"/>
                  <a:pt x="1001" y="672"/>
                  <a:pt x="1001" y="651"/>
                </a:cubicBezTo>
                <a:cubicBezTo>
                  <a:pt x="979" y="608"/>
                  <a:pt x="979" y="566"/>
                  <a:pt x="958" y="523"/>
                </a:cubicBezTo>
                <a:cubicBezTo>
                  <a:pt x="915" y="416"/>
                  <a:pt x="873" y="310"/>
                  <a:pt x="809" y="203"/>
                </a:cubicBezTo>
                <a:cubicBezTo>
                  <a:pt x="727" y="61"/>
                  <a:pt x="598" y="0"/>
                  <a:pt x="4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1"/>
          <p:cNvSpPr/>
          <p:nvPr/>
        </p:nvSpPr>
        <p:spPr>
          <a:xfrm rot="5400000">
            <a:off x="-11614" y="376439"/>
            <a:ext cx="147532" cy="264451"/>
          </a:xfrm>
          <a:custGeom>
            <a:avLst/>
            <a:gdLst/>
            <a:ahLst/>
            <a:cxnLst/>
            <a:rect l="l" t="t" r="r" b="b"/>
            <a:pathLst>
              <a:path w="1841" h="3300" extrusionOk="0">
                <a:moveTo>
                  <a:pt x="1461" y="0"/>
                </a:moveTo>
                <a:cubicBezTo>
                  <a:pt x="1361" y="0"/>
                  <a:pt x="1260" y="47"/>
                  <a:pt x="1195" y="157"/>
                </a:cubicBezTo>
                <a:lnTo>
                  <a:pt x="1195" y="178"/>
                </a:lnTo>
                <a:cubicBezTo>
                  <a:pt x="1088" y="370"/>
                  <a:pt x="981" y="583"/>
                  <a:pt x="896" y="797"/>
                </a:cubicBezTo>
                <a:cubicBezTo>
                  <a:pt x="811" y="1010"/>
                  <a:pt x="726" y="1223"/>
                  <a:pt x="640" y="1415"/>
                </a:cubicBezTo>
                <a:cubicBezTo>
                  <a:pt x="448" y="1863"/>
                  <a:pt x="235" y="2289"/>
                  <a:pt x="64" y="2759"/>
                </a:cubicBezTo>
                <a:cubicBezTo>
                  <a:pt x="0" y="2993"/>
                  <a:pt x="150" y="3228"/>
                  <a:pt x="384" y="3292"/>
                </a:cubicBezTo>
                <a:cubicBezTo>
                  <a:pt x="412" y="3297"/>
                  <a:pt x="439" y="3300"/>
                  <a:pt x="467" y="3300"/>
                </a:cubicBezTo>
                <a:cubicBezTo>
                  <a:pt x="655" y="3300"/>
                  <a:pt x="843" y="3176"/>
                  <a:pt x="917" y="2972"/>
                </a:cubicBezTo>
                <a:cubicBezTo>
                  <a:pt x="1067" y="2567"/>
                  <a:pt x="1195" y="2119"/>
                  <a:pt x="1365" y="1692"/>
                </a:cubicBezTo>
                <a:cubicBezTo>
                  <a:pt x="1429" y="1500"/>
                  <a:pt x="1493" y="1287"/>
                  <a:pt x="1579" y="1074"/>
                </a:cubicBezTo>
                <a:cubicBezTo>
                  <a:pt x="1643" y="861"/>
                  <a:pt x="1728" y="626"/>
                  <a:pt x="1770" y="413"/>
                </a:cubicBezTo>
                <a:cubicBezTo>
                  <a:pt x="1841" y="174"/>
                  <a:pt x="1652" y="0"/>
                  <a:pt x="1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1"/>
          <p:cNvSpPr/>
          <p:nvPr/>
        </p:nvSpPr>
        <p:spPr>
          <a:xfrm rot="5400000">
            <a:off x="94606" y="235363"/>
            <a:ext cx="66753" cy="199140"/>
          </a:xfrm>
          <a:custGeom>
            <a:avLst/>
            <a:gdLst/>
            <a:ahLst/>
            <a:cxnLst/>
            <a:rect l="l" t="t" r="r" b="b"/>
            <a:pathLst>
              <a:path w="833" h="2485" extrusionOk="0">
                <a:moveTo>
                  <a:pt x="428" y="0"/>
                </a:moveTo>
                <a:cubicBezTo>
                  <a:pt x="225" y="0"/>
                  <a:pt x="22" y="134"/>
                  <a:pt x="22" y="400"/>
                </a:cubicBezTo>
                <a:cubicBezTo>
                  <a:pt x="22" y="443"/>
                  <a:pt x="22" y="507"/>
                  <a:pt x="22" y="549"/>
                </a:cubicBezTo>
                <a:lnTo>
                  <a:pt x="22" y="571"/>
                </a:lnTo>
                <a:lnTo>
                  <a:pt x="22" y="635"/>
                </a:lnTo>
                <a:cubicBezTo>
                  <a:pt x="44" y="720"/>
                  <a:pt x="44" y="784"/>
                  <a:pt x="44" y="848"/>
                </a:cubicBezTo>
                <a:lnTo>
                  <a:pt x="44" y="1317"/>
                </a:lnTo>
                <a:cubicBezTo>
                  <a:pt x="1" y="1637"/>
                  <a:pt x="1" y="1936"/>
                  <a:pt x="1" y="2256"/>
                </a:cubicBezTo>
                <a:cubicBezTo>
                  <a:pt x="1" y="2397"/>
                  <a:pt x="118" y="2484"/>
                  <a:pt x="238" y="2484"/>
                </a:cubicBezTo>
                <a:cubicBezTo>
                  <a:pt x="317" y="2484"/>
                  <a:pt x="398" y="2447"/>
                  <a:pt x="449" y="2362"/>
                </a:cubicBezTo>
                <a:lnTo>
                  <a:pt x="470" y="2383"/>
                </a:lnTo>
                <a:cubicBezTo>
                  <a:pt x="619" y="2085"/>
                  <a:pt x="705" y="1744"/>
                  <a:pt x="726" y="1424"/>
                </a:cubicBezTo>
                <a:cubicBezTo>
                  <a:pt x="769" y="1253"/>
                  <a:pt x="790" y="1061"/>
                  <a:pt x="811" y="891"/>
                </a:cubicBezTo>
                <a:cubicBezTo>
                  <a:pt x="833" y="720"/>
                  <a:pt x="833" y="549"/>
                  <a:pt x="833" y="400"/>
                </a:cubicBezTo>
                <a:cubicBezTo>
                  <a:pt x="833" y="134"/>
                  <a:pt x="630" y="0"/>
                  <a:pt x="4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1"/>
          <p:cNvSpPr/>
          <p:nvPr/>
        </p:nvSpPr>
        <p:spPr>
          <a:xfrm rot="5400000">
            <a:off x="409892" y="287093"/>
            <a:ext cx="71883" cy="63308"/>
          </a:xfrm>
          <a:custGeom>
            <a:avLst/>
            <a:gdLst/>
            <a:ahLst/>
            <a:cxnLst/>
            <a:rect l="l" t="t" r="r" b="b"/>
            <a:pathLst>
              <a:path w="897" h="790" extrusionOk="0">
                <a:moveTo>
                  <a:pt x="683" y="256"/>
                </a:moveTo>
                <a:lnTo>
                  <a:pt x="684" y="260"/>
                </a:lnTo>
                <a:lnTo>
                  <a:pt x="684" y="260"/>
                </a:lnTo>
                <a:cubicBezTo>
                  <a:pt x="684" y="259"/>
                  <a:pt x="683" y="259"/>
                  <a:pt x="683" y="258"/>
                </a:cubicBezTo>
                <a:lnTo>
                  <a:pt x="683" y="258"/>
                </a:lnTo>
                <a:cubicBezTo>
                  <a:pt x="683" y="258"/>
                  <a:pt x="683" y="257"/>
                  <a:pt x="683" y="256"/>
                </a:cubicBezTo>
                <a:close/>
                <a:moveTo>
                  <a:pt x="853" y="597"/>
                </a:moveTo>
                <a:lnTo>
                  <a:pt x="832" y="623"/>
                </a:lnTo>
                <a:lnTo>
                  <a:pt x="832" y="623"/>
                </a:lnTo>
                <a:cubicBezTo>
                  <a:pt x="832" y="622"/>
                  <a:pt x="832" y="620"/>
                  <a:pt x="832" y="619"/>
                </a:cubicBezTo>
                <a:lnTo>
                  <a:pt x="853" y="597"/>
                </a:lnTo>
                <a:close/>
                <a:moveTo>
                  <a:pt x="762" y="725"/>
                </a:moveTo>
                <a:lnTo>
                  <a:pt x="762" y="725"/>
                </a:lnTo>
                <a:cubicBezTo>
                  <a:pt x="760" y="727"/>
                  <a:pt x="758" y="728"/>
                  <a:pt x="756" y="730"/>
                </a:cubicBezTo>
                <a:lnTo>
                  <a:pt x="756" y="730"/>
                </a:lnTo>
                <a:lnTo>
                  <a:pt x="768" y="725"/>
                </a:lnTo>
                <a:close/>
                <a:moveTo>
                  <a:pt x="278" y="0"/>
                </a:moveTo>
                <a:cubicBezTo>
                  <a:pt x="235" y="22"/>
                  <a:pt x="192" y="43"/>
                  <a:pt x="150" y="64"/>
                </a:cubicBezTo>
                <a:cubicBezTo>
                  <a:pt x="107" y="86"/>
                  <a:pt x="86" y="128"/>
                  <a:pt x="64" y="171"/>
                </a:cubicBezTo>
                <a:cubicBezTo>
                  <a:pt x="0" y="278"/>
                  <a:pt x="0" y="406"/>
                  <a:pt x="64" y="512"/>
                </a:cubicBezTo>
                <a:cubicBezTo>
                  <a:pt x="86" y="576"/>
                  <a:pt x="128" y="619"/>
                  <a:pt x="171" y="661"/>
                </a:cubicBezTo>
                <a:cubicBezTo>
                  <a:pt x="214" y="683"/>
                  <a:pt x="235" y="704"/>
                  <a:pt x="278" y="725"/>
                </a:cubicBezTo>
                <a:lnTo>
                  <a:pt x="299" y="725"/>
                </a:lnTo>
                <a:cubicBezTo>
                  <a:pt x="320" y="747"/>
                  <a:pt x="363" y="747"/>
                  <a:pt x="406" y="768"/>
                </a:cubicBezTo>
                <a:lnTo>
                  <a:pt x="427" y="768"/>
                </a:lnTo>
                <a:lnTo>
                  <a:pt x="534" y="789"/>
                </a:lnTo>
                <a:lnTo>
                  <a:pt x="555" y="789"/>
                </a:lnTo>
                <a:cubicBezTo>
                  <a:pt x="598" y="768"/>
                  <a:pt x="619" y="768"/>
                  <a:pt x="662" y="768"/>
                </a:cubicBezTo>
                <a:cubicBezTo>
                  <a:pt x="683" y="768"/>
                  <a:pt x="704" y="747"/>
                  <a:pt x="725" y="747"/>
                </a:cubicBezTo>
                <a:cubicBezTo>
                  <a:pt x="737" y="741"/>
                  <a:pt x="747" y="735"/>
                  <a:pt x="756" y="730"/>
                </a:cubicBezTo>
                <a:lnTo>
                  <a:pt x="756" y="730"/>
                </a:lnTo>
                <a:lnTo>
                  <a:pt x="704" y="747"/>
                </a:lnTo>
                <a:cubicBezTo>
                  <a:pt x="725" y="736"/>
                  <a:pt x="741" y="731"/>
                  <a:pt x="755" y="725"/>
                </a:cubicBezTo>
                <a:lnTo>
                  <a:pt x="762" y="725"/>
                </a:lnTo>
                <a:cubicBezTo>
                  <a:pt x="767" y="722"/>
                  <a:pt x="771" y="719"/>
                  <a:pt x="775" y="716"/>
                </a:cubicBezTo>
                <a:lnTo>
                  <a:pt x="775" y="716"/>
                </a:lnTo>
                <a:cubicBezTo>
                  <a:pt x="780" y="712"/>
                  <a:pt x="785" y="709"/>
                  <a:pt x="789" y="704"/>
                </a:cubicBezTo>
                <a:lnTo>
                  <a:pt x="832" y="683"/>
                </a:lnTo>
                <a:cubicBezTo>
                  <a:pt x="853" y="661"/>
                  <a:pt x="875" y="640"/>
                  <a:pt x="875" y="597"/>
                </a:cubicBezTo>
                <a:cubicBezTo>
                  <a:pt x="896" y="597"/>
                  <a:pt x="896" y="576"/>
                  <a:pt x="896" y="555"/>
                </a:cubicBezTo>
                <a:cubicBezTo>
                  <a:pt x="896" y="534"/>
                  <a:pt x="896" y="491"/>
                  <a:pt x="896" y="470"/>
                </a:cubicBezTo>
                <a:cubicBezTo>
                  <a:pt x="875" y="427"/>
                  <a:pt x="853" y="406"/>
                  <a:pt x="832" y="384"/>
                </a:cubicBezTo>
                <a:cubicBezTo>
                  <a:pt x="814" y="366"/>
                  <a:pt x="796" y="348"/>
                  <a:pt x="778" y="343"/>
                </a:cubicBezTo>
                <a:lnTo>
                  <a:pt x="778" y="343"/>
                </a:lnTo>
                <a:cubicBezTo>
                  <a:pt x="755" y="319"/>
                  <a:pt x="729" y="299"/>
                  <a:pt x="701" y="283"/>
                </a:cubicBezTo>
                <a:lnTo>
                  <a:pt x="701" y="283"/>
                </a:lnTo>
                <a:cubicBezTo>
                  <a:pt x="701" y="282"/>
                  <a:pt x="700" y="281"/>
                  <a:pt x="699" y="280"/>
                </a:cubicBezTo>
                <a:lnTo>
                  <a:pt x="699" y="280"/>
                </a:lnTo>
                <a:cubicBezTo>
                  <a:pt x="682" y="180"/>
                  <a:pt x="623" y="96"/>
                  <a:pt x="534" y="43"/>
                </a:cubicBezTo>
                <a:lnTo>
                  <a:pt x="4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1"/>
          <p:cNvSpPr/>
          <p:nvPr/>
        </p:nvSpPr>
        <p:spPr>
          <a:xfrm>
            <a:off x="0" y="4174167"/>
            <a:ext cx="864755" cy="956740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1"/>
          <p:cNvSpPr/>
          <p:nvPr/>
        </p:nvSpPr>
        <p:spPr>
          <a:xfrm>
            <a:off x="0" y="5359965"/>
            <a:ext cx="360931" cy="625836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1"/>
          <p:cNvSpPr/>
          <p:nvPr/>
        </p:nvSpPr>
        <p:spPr>
          <a:xfrm>
            <a:off x="8278039" y="4538100"/>
            <a:ext cx="61" cy="1411"/>
          </a:xfrm>
          <a:custGeom>
            <a:avLst/>
            <a:gdLst/>
            <a:ahLst/>
            <a:cxnLst/>
            <a:rect l="l" t="t" r="r" b="b"/>
            <a:pathLst>
              <a:path w="1" h="23" extrusionOk="0">
                <a:moveTo>
                  <a:pt x="1" y="1"/>
                </a:moveTo>
                <a:cubicBezTo>
                  <a:pt x="1" y="22"/>
                  <a:pt x="1" y="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1"/>
          <p:cNvSpPr/>
          <p:nvPr/>
        </p:nvSpPr>
        <p:spPr>
          <a:xfrm>
            <a:off x="10838334" y="6365500"/>
            <a:ext cx="1633319" cy="580808"/>
          </a:xfrm>
          <a:custGeom>
            <a:avLst/>
            <a:gdLst/>
            <a:ahLst/>
            <a:cxnLst/>
            <a:rect l="l" t="t" r="r" b="b"/>
            <a:pathLst>
              <a:path w="22052" h="7541" extrusionOk="0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1"/>
          <p:cNvSpPr/>
          <p:nvPr/>
        </p:nvSpPr>
        <p:spPr>
          <a:xfrm>
            <a:off x="9683700" y="144201"/>
            <a:ext cx="1238157" cy="372063"/>
          </a:xfrm>
          <a:custGeom>
            <a:avLst/>
            <a:gdLst/>
            <a:ahLst/>
            <a:cxnLst/>
            <a:rect l="l" t="t" r="r" b="b"/>
            <a:pathLst>
              <a:path w="15121" h="4544" extrusionOk="0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11"/>
          <p:cNvSpPr/>
          <p:nvPr/>
        </p:nvSpPr>
        <p:spPr>
          <a:xfrm>
            <a:off x="11344034" y="2165137"/>
            <a:ext cx="927092" cy="1811620"/>
          </a:xfrm>
          <a:custGeom>
            <a:avLst/>
            <a:gdLst/>
            <a:ahLst/>
            <a:cxnLst/>
            <a:rect l="l" t="t" r="r" b="b"/>
            <a:pathLst>
              <a:path w="14567" h="23703" extrusionOk="0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11"/>
          <p:cNvSpPr/>
          <p:nvPr/>
        </p:nvSpPr>
        <p:spPr>
          <a:xfrm>
            <a:off x="2530195" y="248161"/>
            <a:ext cx="499637" cy="462360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11"/>
          <p:cNvSpPr/>
          <p:nvPr/>
        </p:nvSpPr>
        <p:spPr>
          <a:xfrm>
            <a:off x="8552995" y="6623595"/>
            <a:ext cx="499637" cy="462360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11"/>
          <p:cNvSpPr/>
          <p:nvPr/>
        </p:nvSpPr>
        <p:spPr>
          <a:xfrm>
            <a:off x="9100528" y="6623595"/>
            <a:ext cx="499637" cy="462360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>
            <a:off x="3281734" y="6688917"/>
            <a:ext cx="986260" cy="331744"/>
          </a:xfrm>
          <a:custGeom>
            <a:avLst/>
            <a:gdLst/>
            <a:ahLst/>
            <a:cxnLst/>
            <a:rect l="l" t="t" r="r" b="b"/>
            <a:pathLst>
              <a:path w="13756" h="11632" extrusionOk="0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139598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21AA-06BD-BB7D-B38D-39B18313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9011-F0DE-E09F-39B8-E7C9D4C6B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12A78-AA4E-07B3-4703-7C8FDA072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795C-4495-40F3-B38F-810EC7393CBB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F5DCF-D197-9C74-B617-0D19F462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8B02B-5B26-FE27-742B-A8BEC054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686E-34E0-42D0-8105-1F55E7238D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286779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500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6019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476774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91567" y="2343233"/>
            <a:ext cx="8408400" cy="17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734467" y="4067233"/>
            <a:ext cx="4723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17092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51033" y="1583600"/>
            <a:ext cx="1029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533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03069">
            <a:off x="-1512407" y="-697331"/>
            <a:ext cx="3976553" cy="172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2233" y="336467"/>
            <a:ext cx="953132" cy="9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21202">
            <a:off x="11795234" y="5156734"/>
            <a:ext cx="612300" cy="59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81022">
            <a:off x="9481293" y="5633236"/>
            <a:ext cx="3976553" cy="172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0709" y="5575401"/>
            <a:ext cx="1165867" cy="171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1440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031633" y="4260467"/>
            <a:ext cx="2984800" cy="1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7175533" y="4260476"/>
            <a:ext cx="2984800" cy="1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2029300" y="3836633"/>
            <a:ext cx="29872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4"/>
          </p:nvPr>
        </p:nvSpPr>
        <p:spPr>
          <a:xfrm>
            <a:off x="7173133" y="3836633"/>
            <a:ext cx="29872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243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3554">
            <a:off x="-626630" y="-656427"/>
            <a:ext cx="3916927" cy="16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76446">
            <a:off x="8901703" y="5814473"/>
            <a:ext cx="3916927" cy="1699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72160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4034000" y="3288284"/>
            <a:ext cx="41240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034000" y="2338484"/>
            <a:ext cx="4124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070667" y="5347892"/>
            <a:ext cx="3856567" cy="19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1736300" y="-451275"/>
            <a:ext cx="3856567" cy="19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434" y="85600"/>
            <a:ext cx="848711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77543">
            <a:off x="612834" y="1897284"/>
            <a:ext cx="676735" cy="65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78405">
            <a:off x="10007067" y="5627600"/>
            <a:ext cx="848711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16946">
            <a:off x="11233981" y="3921502"/>
            <a:ext cx="599412" cy="579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965801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2285800" y="2074400"/>
            <a:ext cx="7620400" cy="2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904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5920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960367" y="1770900"/>
            <a:ext cx="4180800" cy="197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960367" y="3864100"/>
            <a:ext cx="41808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2"/>
          </p:nvPr>
        </p:nvSpPr>
        <p:spPr>
          <a:xfrm>
            <a:off x="5963765" y="1948000"/>
            <a:ext cx="5332800" cy="30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1867" b="1"/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1867" b="1"/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1867" b="1"/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1867" b="1"/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1867" b="1"/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1867" b="1"/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1867" b="1"/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1867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67064" flipH="1">
            <a:off x="-1315034" y="-1021527"/>
            <a:ext cx="5525868" cy="23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770130" flipH="1">
            <a:off x="-1052055" y="5202433"/>
            <a:ext cx="5075180" cy="220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87970">
            <a:off x="-1192598" y="-76667"/>
            <a:ext cx="2254057" cy="317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05973">
            <a:off x="244202" y="4923540"/>
            <a:ext cx="1651367" cy="23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796884">
            <a:off x="1681403" y="120972"/>
            <a:ext cx="1352563" cy="1064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99624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691300" y="923633"/>
            <a:ext cx="3636000" cy="12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8610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2380133" y="1969651"/>
            <a:ext cx="74320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3828632" y="4161051"/>
            <a:ext cx="4534400" cy="9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721109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9050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5945">
            <a:off x="-513068" y="3433880"/>
            <a:ext cx="4125605" cy="4587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2475967" y="2270100"/>
            <a:ext cx="34212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hasCustomPrompt="1"/>
          </p:nvPr>
        </p:nvSpPr>
        <p:spPr>
          <a:xfrm>
            <a:off x="1068409" y="2596100"/>
            <a:ext cx="11600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"/>
          </p:nvPr>
        </p:nvSpPr>
        <p:spPr>
          <a:xfrm>
            <a:off x="2475967" y="2693933"/>
            <a:ext cx="3421200" cy="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6400408" y="2596100"/>
            <a:ext cx="11600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4" hasCustomPrompt="1"/>
          </p:nvPr>
        </p:nvSpPr>
        <p:spPr>
          <a:xfrm>
            <a:off x="1068409" y="4640828"/>
            <a:ext cx="1160000" cy="6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5" hasCustomPrompt="1"/>
          </p:nvPr>
        </p:nvSpPr>
        <p:spPr>
          <a:xfrm>
            <a:off x="6400408" y="4640828"/>
            <a:ext cx="1160000" cy="6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6"/>
          </p:nvPr>
        </p:nvSpPr>
        <p:spPr>
          <a:xfrm>
            <a:off x="7819767" y="2270100"/>
            <a:ext cx="34212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7"/>
          </p:nvPr>
        </p:nvSpPr>
        <p:spPr>
          <a:xfrm>
            <a:off x="7819767" y="2693933"/>
            <a:ext cx="3421200" cy="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2475967" y="4281967"/>
            <a:ext cx="34212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9"/>
          </p:nvPr>
        </p:nvSpPr>
        <p:spPr>
          <a:xfrm>
            <a:off x="2475967" y="4726996"/>
            <a:ext cx="3421200" cy="9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3"/>
          </p:nvPr>
        </p:nvSpPr>
        <p:spPr>
          <a:xfrm>
            <a:off x="7819767" y="4281967"/>
            <a:ext cx="34212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4"/>
          </p:nvPr>
        </p:nvSpPr>
        <p:spPr>
          <a:xfrm>
            <a:off x="7819767" y="4726996"/>
            <a:ext cx="3421200" cy="9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5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52181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951200" y="3552000"/>
            <a:ext cx="41240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51200" y="2178867"/>
            <a:ext cx="4124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41688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7137533" y="4109467"/>
            <a:ext cx="39740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7137533" y="1517333"/>
            <a:ext cx="3687200" cy="23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49622">
            <a:off x="392626" y="5245401"/>
            <a:ext cx="968948" cy="142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86171">
            <a:off x="-207356" y="2617550"/>
            <a:ext cx="726879" cy="70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54335">
            <a:off x="-593133" y="345445"/>
            <a:ext cx="1931176" cy="139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9933" y="5397100"/>
            <a:ext cx="1219635" cy="17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8082">
            <a:off x="5228805" y="5112843"/>
            <a:ext cx="1442755" cy="1883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98852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7146167" y="3117967"/>
            <a:ext cx="4094800" cy="1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146167" y="1622767"/>
            <a:ext cx="4094800" cy="1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041201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906767" y="3018600"/>
            <a:ext cx="4574400" cy="82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>
            <a:off x="8025767" y="1348567"/>
            <a:ext cx="32152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2"/>
          </p:nvPr>
        </p:nvSpPr>
        <p:spPr>
          <a:xfrm>
            <a:off x="8025767" y="3189507"/>
            <a:ext cx="32152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3"/>
          </p:nvPr>
        </p:nvSpPr>
        <p:spPr>
          <a:xfrm>
            <a:off x="8025767" y="5030440"/>
            <a:ext cx="32152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4"/>
          </p:nvPr>
        </p:nvSpPr>
        <p:spPr>
          <a:xfrm>
            <a:off x="8022167" y="924733"/>
            <a:ext cx="32188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5"/>
          </p:nvPr>
        </p:nvSpPr>
        <p:spPr>
          <a:xfrm>
            <a:off x="8022167" y="2765667"/>
            <a:ext cx="32188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6"/>
          </p:nvPr>
        </p:nvSpPr>
        <p:spPr>
          <a:xfrm>
            <a:off x="8022167" y="4606600"/>
            <a:ext cx="32188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993370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2656800" y="2463983"/>
            <a:ext cx="3307600" cy="1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2"/>
          </p:nvPr>
        </p:nvSpPr>
        <p:spPr>
          <a:xfrm>
            <a:off x="7953763" y="2463983"/>
            <a:ext cx="3287200" cy="1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3"/>
          </p:nvPr>
        </p:nvSpPr>
        <p:spPr>
          <a:xfrm>
            <a:off x="2656800" y="4759533"/>
            <a:ext cx="3307600" cy="1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"/>
          </p:nvPr>
        </p:nvSpPr>
        <p:spPr>
          <a:xfrm>
            <a:off x="7953763" y="4759533"/>
            <a:ext cx="3287200" cy="1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5"/>
          </p:nvPr>
        </p:nvSpPr>
        <p:spPr>
          <a:xfrm>
            <a:off x="2656800" y="2018700"/>
            <a:ext cx="33076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6"/>
          </p:nvPr>
        </p:nvSpPr>
        <p:spPr>
          <a:xfrm>
            <a:off x="7933367" y="2018700"/>
            <a:ext cx="33076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7"/>
          </p:nvPr>
        </p:nvSpPr>
        <p:spPr>
          <a:xfrm>
            <a:off x="2656800" y="4314504"/>
            <a:ext cx="33076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8"/>
          </p:nvPr>
        </p:nvSpPr>
        <p:spPr>
          <a:xfrm>
            <a:off x="7933367" y="4314504"/>
            <a:ext cx="33076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35325">
            <a:off x="9163775" y="-414667"/>
            <a:ext cx="3996416" cy="130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8651">
            <a:off x="-613292" y="6180433"/>
            <a:ext cx="3996416" cy="1302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378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"/>
          <p:cNvSpPr txBox="1">
            <a:spLocks noGrp="1"/>
          </p:cNvSpPr>
          <p:nvPr>
            <p:ph type="title"/>
          </p:nvPr>
        </p:nvSpPr>
        <p:spPr>
          <a:xfrm>
            <a:off x="968400" y="474688"/>
            <a:ext cx="1025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1"/>
          </p:nvPr>
        </p:nvSpPr>
        <p:spPr>
          <a:xfrm>
            <a:off x="3938292" y="2297095"/>
            <a:ext cx="33792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subTitle" idx="2"/>
          </p:nvPr>
        </p:nvSpPr>
        <p:spPr>
          <a:xfrm>
            <a:off x="3938292" y="2746924"/>
            <a:ext cx="337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13"/>
          <p:cNvSpPr txBox="1">
            <a:spLocks noGrp="1"/>
          </p:cNvSpPr>
          <p:nvPr>
            <p:ph type="subTitle" idx="3"/>
          </p:nvPr>
        </p:nvSpPr>
        <p:spPr>
          <a:xfrm>
            <a:off x="7441828" y="2297095"/>
            <a:ext cx="33792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subTitle" idx="4"/>
          </p:nvPr>
        </p:nvSpPr>
        <p:spPr>
          <a:xfrm>
            <a:off x="7441828" y="2746924"/>
            <a:ext cx="337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5"/>
          </p:nvPr>
        </p:nvSpPr>
        <p:spPr>
          <a:xfrm>
            <a:off x="3938295" y="4439100"/>
            <a:ext cx="33792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subTitle" idx="6"/>
          </p:nvPr>
        </p:nvSpPr>
        <p:spPr>
          <a:xfrm>
            <a:off x="3938295" y="4889264"/>
            <a:ext cx="337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7" hasCustomPrompt="1"/>
          </p:nvPr>
        </p:nvSpPr>
        <p:spPr>
          <a:xfrm>
            <a:off x="5251099" y="1561831"/>
            <a:ext cx="753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title" idx="8" hasCustomPrompt="1"/>
          </p:nvPr>
        </p:nvSpPr>
        <p:spPr>
          <a:xfrm>
            <a:off x="8730844" y="1561833"/>
            <a:ext cx="801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9" hasCustomPrompt="1"/>
          </p:nvPr>
        </p:nvSpPr>
        <p:spPr>
          <a:xfrm>
            <a:off x="5195899" y="3757227"/>
            <a:ext cx="864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6" name="Google Shape;306;p13"/>
          <p:cNvSpPr txBox="1">
            <a:spLocks noGrp="1"/>
          </p:cNvSpPr>
          <p:nvPr>
            <p:ph type="subTitle" idx="13"/>
          </p:nvPr>
        </p:nvSpPr>
        <p:spPr>
          <a:xfrm>
            <a:off x="7441841" y="4439100"/>
            <a:ext cx="33792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subTitle" idx="14"/>
          </p:nvPr>
        </p:nvSpPr>
        <p:spPr>
          <a:xfrm>
            <a:off x="7441841" y="4889264"/>
            <a:ext cx="337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15" hasCustomPrompt="1"/>
          </p:nvPr>
        </p:nvSpPr>
        <p:spPr>
          <a:xfrm>
            <a:off x="8699444" y="3757227"/>
            <a:ext cx="864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/>
          <p:nvPr/>
        </p:nvSpPr>
        <p:spPr>
          <a:xfrm rot="-5400000">
            <a:off x="10629274" y="572959"/>
            <a:ext cx="2315501" cy="852316"/>
          </a:xfrm>
          <a:custGeom>
            <a:avLst/>
            <a:gdLst/>
            <a:ahLst/>
            <a:cxnLst/>
            <a:rect l="l" t="t" r="r" b="b"/>
            <a:pathLst>
              <a:path w="13756" h="11632" extrusionOk="0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3"/>
          <p:cNvSpPr/>
          <p:nvPr/>
        </p:nvSpPr>
        <p:spPr>
          <a:xfrm>
            <a:off x="11562500" y="524300"/>
            <a:ext cx="86000" cy="8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3"/>
          <p:cNvSpPr/>
          <p:nvPr/>
        </p:nvSpPr>
        <p:spPr>
          <a:xfrm>
            <a:off x="11562500" y="840200"/>
            <a:ext cx="86000" cy="8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3"/>
          <p:cNvSpPr/>
          <p:nvPr/>
        </p:nvSpPr>
        <p:spPr>
          <a:xfrm>
            <a:off x="11562500" y="1152300"/>
            <a:ext cx="86000" cy="8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3"/>
          <p:cNvSpPr/>
          <p:nvPr/>
        </p:nvSpPr>
        <p:spPr>
          <a:xfrm>
            <a:off x="11562500" y="1464400"/>
            <a:ext cx="86000" cy="8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3"/>
          <p:cNvSpPr/>
          <p:nvPr/>
        </p:nvSpPr>
        <p:spPr>
          <a:xfrm rot="5400000" flipH="1">
            <a:off x="11151472" y="5589439"/>
            <a:ext cx="1591392" cy="531997"/>
          </a:xfrm>
          <a:custGeom>
            <a:avLst/>
            <a:gdLst/>
            <a:ahLst/>
            <a:cxnLst/>
            <a:rect l="l" t="t" r="r" b="b"/>
            <a:pathLst>
              <a:path w="19728" h="6595" extrusionOk="0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8168348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362433" y="2434395"/>
            <a:ext cx="2978000" cy="1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2"/>
          </p:nvPr>
        </p:nvSpPr>
        <p:spPr>
          <a:xfrm>
            <a:off x="6878600" y="2434395"/>
            <a:ext cx="2978000" cy="1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3"/>
          </p:nvPr>
        </p:nvSpPr>
        <p:spPr>
          <a:xfrm>
            <a:off x="3737567" y="4740668"/>
            <a:ext cx="2978000" cy="1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"/>
          </p:nvPr>
        </p:nvSpPr>
        <p:spPr>
          <a:xfrm>
            <a:off x="8253733" y="4740672"/>
            <a:ext cx="2978000" cy="1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951000" y="603100"/>
            <a:ext cx="10290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5" hasCustomPrompt="1"/>
          </p:nvPr>
        </p:nvSpPr>
        <p:spPr>
          <a:xfrm>
            <a:off x="1195785" y="2533717"/>
            <a:ext cx="8560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333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 idx="6" hasCustomPrompt="1"/>
          </p:nvPr>
        </p:nvSpPr>
        <p:spPr>
          <a:xfrm>
            <a:off x="2570921" y="4814536"/>
            <a:ext cx="8560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333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 idx="7" hasCustomPrompt="1"/>
          </p:nvPr>
        </p:nvSpPr>
        <p:spPr>
          <a:xfrm>
            <a:off x="5711955" y="2533717"/>
            <a:ext cx="8560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333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 idx="8" hasCustomPrompt="1"/>
          </p:nvPr>
        </p:nvSpPr>
        <p:spPr>
          <a:xfrm>
            <a:off x="7087088" y="4814533"/>
            <a:ext cx="8560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333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9"/>
          </p:nvPr>
        </p:nvSpPr>
        <p:spPr>
          <a:xfrm>
            <a:off x="2362433" y="2002433"/>
            <a:ext cx="29780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13"/>
          </p:nvPr>
        </p:nvSpPr>
        <p:spPr>
          <a:xfrm>
            <a:off x="6878600" y="2002433"/>
            <a:ext cx="29780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14"/>
          </p:nvPr>
        </p:nvSpPr>
        <p:spPr>
          <a:xfrm>
            <a:off x="3737567" y="4314509"/>
            <a:ext cx="29780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 idx="15"/>
          </p:nvPr>
        </p:nvSpPr>
        <p:spPr>
          <a:xfrm>
            <a:off x="8253733" y="4314509"/>
            <a:ext cx="29780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937269" y="-1638602"/>
            <a:ext cx="3706967" cy="3736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0692">
            <a:off x="9309667" y="5867701"/>
            <a:ext cx="3447835" cy="1530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5643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3546">
            <a:off x="-474633" y="-436688"/>
            <a:ext cx="4936405" cy="21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3874667" y="4837500"/>
            <a:ext cx="4441600" cy="5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1"/>
          </p:nvPr>
        </p:nvSpPr>
        <p:spPr>
          <a:xfrm>
            <a:off x="1739300" y="2734884"/>
            <a:ext cx="8709200" cy="2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70133">
            <a:off x="7982667" y="5067595"/>
            <a:ext cx="4936405" cy="21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7261">
            <a:off x="9762744" y="5729531"/>
            <a:ext cx="1056448" cy="155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5293">
            <a:off x="1628665" y="524497"/>
            <a:ext cx="587136" cy="567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9638">
            <a:off x="11374553" y="4840804"/>
            <a:ext cx="756423" cy="1112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5302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676448" flipH="1">
            <a:off x="-1322164" y="4303147"/>
            <a:ext cx="7066728" cy="306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23552" flipH="1">
            <a:off x="6274669" y="-488386"/>
            <a:ext cx="7066728" cy="306697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>
            <a:spLocks noGrp="1"/>
          </p:cNvSpPr>
          <p:nvPr>
            <p:ph type="title" hasCustomPrompt="1"/>
          </p:nvPr>
        </p:nvSpPr>
        <p:spPr>
          <a:xfrm>
            <a:off x="6811417" y="4017704"/>
            <a:ext cx="3299600" cy="5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6813947" y="4524949"/>
            <a:ext cx="32944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 idx="2" hasCustomPrompt="1"/>
          </p:nvPr>
        </p:nvSpPr>
        <p:spPr>
          <a:xfrm>
            <a:off x="4443600" y="1374187"/>
            <a:ext cx="3304800" cy="5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3"/>
          </p:nvPr>
        </p:nvSpPr>
        <p:spPr>
          <a:xfrm>
            <a:off x="4447300" y="1881449"/>
            <a:ext cx="32996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 idx="4" hasCustomPrompt="1"/>
          </p:nvPr>
        </p:nvSpPr>
        <p:spPr>
          <a:xfrm>
            <a:off x="2083417" y="4017704"/>
            <a:ext cx="3294400" cy="5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5"/>
          </p:nvPr>
        </p:nvSpPr>
        <p:spPr>
          <a:xfrm>
            <a:off x="2085945" y="4524949"/>
            <a:ext cx="32892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954314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3748">
            <a:off x="8211262" y="-623410"/>
            <a:ext cx="1638905" cy="213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3877600" y="992267"/>
            <a:ext cx="4436800" cy="12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1"/>
          </p:nvPr>
        </p:nvSpPr>
        <p:spPr>
          <a:xfrm>
            <a:off x="2587033" y="2020067"/>
            <a:ext cx="70180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2"/>
          </p:nvPr>
        </p:nvSpPr>
        <p:spPr>
          <a:xfrm>
            <a:off x="3877600" y="2635651"/>
            <a:ext cx="44368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2067433" y="5055901"/>
            <a:ext cx="8057200" cy="78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35952" flipH="1">
            <a:off x="-491442" y="5120001"/>
            <a:ext cx="2721689" cy="3026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22307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3554">
            <a:off x="-626630" y="-656427"/>
            <a:ext cx="3916927" cy="16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76446">
            <a:off x="8901703" y="5814473"/>
            <a:ext cx="3916927" cy="1699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5431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3552">
            <a:off x="-1322164" y="-488386"/>
            <a:ext cx="7066728" cy="306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76448">
            <a:off x="6274669" y="4303147"/>
            <a:ext cx="7066728" cy="3066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9022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03294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631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>
            <a:spLocks noGrp="1"/>
          </p:cNvSpPr>
          <p:nvPr>
            <p:ph type="title"/>
          </p:nvPr>
        </p:nvSpPr>
        <p:spPr>
          <a:xfrm>
            <a:off x="2671617" y="4089212"/>
            <a:ext cx="6848800" cy="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7" name="Google Shape;317;p14"/>
          <p:cNvSpPr txBox="1">
            <a:spLocks noGrp="1"/>
          </p:cNvSpPr>
          <p:nvPr>
            <p:ph type="subTitle" idx="1"/>
          </p:nvPr>
        </p:nvSpPr>
        <p:spPr>
          <a:xfrm>
            <a:off x="2671584" y="2450773"/>
            <a:ext cx="6848800" cy="1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14"/>
          <p:cNvSpPr/>
          <p:nvPr/>
        </p:nvSpPr>
        <p:spPr>
          <a:xfrm>
            <a:off x="9254300" y="6388200"/>
            <a:ext cx="943645" cy="646093"/>
          </a:xfrm>
          <a:custGeom>
            <a:avLst/>
            <a:gdLst/>
            <a:ahLst/>
            <a:cxnLst/>
            <a:rect l="l" t="t" r="r" b="b"/>
            <a:pathLst>
              <a:path w="15462" h="10877" extrusionOk="0">
                <a:moveTo>
                  <a:pt x="214" y="0"/>
                </a:moveTo>
                <a:cubicBezTo>
                  <a:pt x="150" y="3625"/>
                  <a:pt x="64" y="7251"/>
                  <a:pt x="0" y="10876"/>
                </a:cubicBezTo>
                <a:cubicBezTo>
                  <a:pt x="4841" y="10727"/>
                  <a:pt x="9704" y="10450"/>
                  <a:pt x="14545" y="10066"/>
                </a:cubicBezTo>
                <a:cubicBezTo>
                  <a:pt x="14567" y="10068"/>
                  <a:pt x="14588" y="10069"/>
                  <a:pt x="14610" y="10069"/>
                </a:cubicBezTo>
                <a:cubicBezTo>
                  <a:pt x="14844" y="10069"/>
                  <a:pt x="15073" y="9966"/>
                  <a:pt x="15249" y="9810"/>
                </a:cubicBezTo>
                <a:cubicBezTo>
                  <a:pt x="15398" y="9597"/>
                  <a:pt x="15462" y="9341"/>
                  <a:pt x="15440" y="9085"/>
                </a:cubicBezTo>
                <a:lnTo>
                  <a:pt x="153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4"/>
          <p:cNvSpPr/>
          <p:nvPr/>
        </p:nvSpPr>
        <p:spPr>
          <a:xfrm>
            <a:off x="2696433" y="6571571"/>
            <a:ext cx="943616" cy="379087"/>
          </a:xfrm>
          <a:custGeom>
            <a:avLst/>
            <a:gdLst/>
            <a:ahLst/>
            <a:cxnLst/>
            <a:rect l="l" t="t" r="r" b="b"/>
            <a:pathLst>
              <a:path w="13756" h="11632" extrusionOk="0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4"/>
          <p:cNvSpPr/>
          <p:nvPr/>
        </p:nvSpPr>
        <p:spPr>
          <a:xfrm>
            <a:off x="929858" y="5534872"/>
            <a:ext cx="146853" cy="111291"/>
          </a:xfrm>
          <a:custGeom>
            <a:avLst/>
            <a:gdLst/>
            <a:ahLst/>
            <a:cxnLst/>
            <a:rect l="l" t="t" r="r" b="b"/>
            <a:pathLst>
              <a:path w="1978" h="1499" extrusionOk="0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4"/>
          <p:cNvSpPr/>
          <p:nvPr/>
        </p:nvSpPr>
        <p:spPr>
          <a:xfrm>
            <a:off x="913004" y="5740534"/>
            <a:ext cx="165192" cy="145145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4"/>
          <p:cNvSpPr/>
          <p:nvPr/>
        </p:nvSpPr>
        <p:spPr>
          <a:xfrm>
            <a:off x="739121" y="5678910"/>
            <a:ext cx="166305" cy="78847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4"/>
          <p:cNvSpPr/>
          <p:nvPr/>
        </p:nvSpPr>
        <p:spPr>
          <a:xfrm>
            <a:off x="694795" y="5831262"/>
            <a:ext cx="118344" cy="124655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4"/>
          <p:cNvSpPr/>
          <p:nvPr/>
        </p:nvSpPr>
        <p:spPr>
          <a:xfrm>
            <a:off x="425578" y="5502204"/>
            <a:ext cx="186945" cy="81816"/>
          </a:xfrm>
          <a:custGeom>
            <a:avLst/>
            <a:gdLst/>
            <a:ahLst/>
            <a:cxnLst/>
            <a:rect l="l" t="t" r="r" b="b"/>
            <a:pathLst>
              <a:path w="2518" h="1102" extrusionOk="0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4"/>
          <p:cNvSpPr/>
          <p:nvPr/>
        </p:nvSpPr>
        <p:spPr>
          <a:xfrm>
            <a:off x="397067" y="5697694"/>
            <a:ext cx="158435" cy="156060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4"/>
          <p:cNvSpPr/>
          <p:nvPr/>
        </p:nvSpPr>
        <p:spPr>
          <a:xfrm>
            <a:off x="426470" y="5973961"/>
            <a:ext cx="174917" cy="154723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14"/>
          <p:cNvSpPr/>
          <p:nvPr/>
        </p:nvSpPr>
        <p:spPr>
          <a:xfrm>
            <a:off x="591816" y="6173535"/>
            <a:ext cx="160737" cy="154277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14"/>
          <p:cNvSpPr/>
          <p:nvPr/>
        </p:nvSpPr>
        <p:spPr>
          <a:xfrm>
            <a:off x="825691" y="6092458"/>
            <a:ext cx="162073" cy="165860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4"/>
          <p:cNvSpPr/>
          <p:nvPr/>
        </p:nvSpPr>
        <p:spPr>
          <a:xfrm>
            <a:off x="949459" y="5943373"/>
            <a:ext cx="122204" cy="131188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4"/>
          <p:cNvSpPr/>
          <p:nvPr/>
        </p:nvSpPr>
        <p:spPr>
          <a:xfrm>
            <a:off x="922804" y="6501627"/>
            <a:ext cx="126733" cy="178407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4"/>
          <p:cNvSpPr/>
          <p:nvPr/>
        </p:nvSpPr>
        <p:spPr>
          <a:xfrm>
            <a:off x="970248" y="6357219"/>
            <a:ext cx="98299" cy="98224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4"/>
          <p:cNvSpPr/>
          <p:nvPr/>
        </p:nvSpPr>
        <p:spPr>
          <a:xfrm>
            <a:off x="714915" y="6724885"/>
            <a:ext cx="198452" cy="102084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4"/>
          <p:cNvSpPr/>
          <p:nvPr/>
        </p:nvSpPr>
        <p:spPr>
          <a:xfrm>
            <a:off x="1027270" y="6808485"/>
            <a:ext cx="91913" cy="105575"/>
          </a:xfrm>
          <a:custGeom>
            <a:avLst/>
            <a:gdLst/>
            <a:ahLst/>
            <a:cxnLst/>
            <a:rect l="l" t="t" r="r" b="b"/>
            <a:pathLst>
              <a:path w="1238" h="1422" extrusionOk="0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4"/>
          <p:cNvSpPr/>
          <p:nvPr/>
        </p:nvSpPr>
        <p:spPr>
          <a:xfrm>
            <a:off x="576000" y="6851992"/>
            <a:ext cx="183752" cy="83821"/>
          </a:xfrm>
          <a:custGeom>
            <a:avLst/>
            <a:gdLst/>
            <a:ahLst/>
            <a:cxnLst/>
            <a:rect l="l" t="t" r="r" b="b"/>
            <a:pathLst>
              <a:path w="2475" h="1129" extrusionOk="0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4"/>
          <p:cNvSpPr/>
          <p:nvPr/>
        </p:nvSpPr>
        <p:spPr>
          <a:xfrm>
            <a:off x="366405" y="6745747"/>
            <a:ext cx="127327" cy="106539"/>
          </a:xfrm>
          <a:custGeom>
            <a:avLst/>
            <a:gdLst/>
            <a:ahLst/>
            <a:cxnLst/>
            <a:rect l="l" t="t" r="r" b="b"/>
            <a:pathLst>
              <a:path w="1715" h="1435" extrusionOk="0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4"/>
          <p:cNvSpPr/>
          <p:nvPr/>
        </p:nvSpPr>
        <p:spPr>
          <a:xfrm>
            <a:off x="542739" y="6571567"/>
            <a:ext cx="79515" cy="139800"/>
          </a:xfrm>
          <a:custGeom>
            <a:avLst/>
            <a:gdLst/>
            <a:ahLst/>
            <a:cxnLst/>
            <a:rect l="l" t="t" r="r" b="b"/>
            <a:pathLst>
              <a:path w="1071" h="1883" extrusionOk="0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4"/>
          <p:cNvSpPr/>
          <p:nvPr/>
        </p:nvSpPr>
        <p:spPr>
          <a:xfrm>
            <a:off x="683658" y="6431539"/>
            <a:ext cx="93769" cy="91543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4"/>
          <p:cNvSpPr/>
          <p:nvPr/>
        </p:nvSpPr>
        <p:spPr>
          <a:xfrm>
            <a:off x="375834" y="6251196"/>
            <a:ext cx="87829" cy="221320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4"/>
          <p:cNvSpPr/>
          <p:nvPr/>
        </p:nvSpPr>
        <p:spPr>
          <a:xfrm>
            <a:off x="1101665" y="6081173"/>
            <a:ext cx="85751" cy="170017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4"/>
          <p:cNvSpPr/>
          <p:nvPr/>
        </p:nvSpPr>
        <p:spPr>
          <a:xfrm>
            <a:off x="1138119" y="6507345"/>
            <a:ext cx="50708" cy="155540"/>
          </a:xfrm>
          <a:custGeom>
            <a:avLst/>
            <a:gdLst/>
            <a:ahLst/>
            <a:cxnLst/>
            <a:rect l="l" t="t" r="r" b="b"/>
            <a:pathLst>
              <a:path w="683" h="2095" extrusionOk="0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4"/>
          <p:cNvSpPr/>
          <p:nvPr/>
        </p:nvSpPr>
        <p:spPr>
          <a:xfrm>
            <a:off x="1136559" y="5639633"/>
            <a:ext cx="82411" cy="199120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14"/>
          <p:cNvSpPr/>
          <p:nvPr/>
        </p:nvSpPr>
        <p:spPr>
          <a:xfrm rot="10800000">
            <a:off x="-186452" y="793581"/>
            <a:ext cx="1057952" cy="1832953"/>
          </a:xfrm>
          <a:custGeom>
            <a:avLst/>
            <a:gdLst/>
            <a:ahLst/>
            <a:cxnLst/>
            <a:rect l="l" t="t" r="r" b="b"/>
            <a:pathLst>
              <a:path w="14567" h="23703" extrusionOk="0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4"/>
          <p:cNvSpPr/>
          <p:nvPr/>
        </p:nvSpPr>
        <p:spPr>
          <a:xfrm rot="-5400000">
            <a:off x="5436921" y="5709330"/>
            <a:ext cx="1099583" cy="1791756"/>
          </a:xfrm>
          <a:custGeom>
            <a:avLst/>
            <a:gdLst/>
            <a:ahLst/>
            <a:cxnLst/>
            <a:rect l="l" t="t" r="r" b="b"/>
            <a:pathLst>
              <a:path w="14353" h="23387" extrusionOk="0">
                <a:moveTo>
                  <a:pt x="7038" y="1"/>
                </a:moveTo>
                <a:lnTo>
                  <a:pt x="7038" y="1"/>
                </a:lnTo>
                <a:cubicBezTo>
                  <a:pt x="7166" y="2730"/>
                  <a:pt x="7358" y="5439"/>
                  <a:pt x="7443" y="8168"/>
                </a:cubicBezTo>
                <a:cubicBezTo>
                  <a:pt x="7528" y="9960"/>
                  <a:pt x="7592" y="11773"/>
                  <a:pt x="7294" y="13543"/>
                </a:cubicBezTo>
                <a:cubicBezTo>
                  <a:pt x="7251" y="13905"/>
                  <a:pt x="7145" y="14246"/>
                  <a:pt x="6953" y="14545"/>
                </a:cubicBezTo>
                <a:cubicBezTo>
                  <a:pt x="6590" y="15057"/>
                  <a:pt x="5950" y="15227"/>
                  <a:pt x="5375" y="15377"/>
                </a:cubicBezTo>
                <a:cubicBezTo>
                  <a:pt x="3604" y="15761"/>
                  <a:pt x="1813" y="15974"/>
                  <a:pt x="0" y="15974"/>
                </a:cubicBezTo>
                <a:lnTo>
                  <a:pt x="128" y="22969"/>
                </a:lnTo>
                <a:cubicBezTo>
                  <a:pt x="1486" y="23184"/>
                  <a:pt x="2869" y="23386"/>
                  <a:pt x="4248" y="23386"/>
                </a:cubicBezTo>
                <a:cubicBezTo>
                  <a:pt x="4645" y="23386"/>
                  <a:pt x="5042" y="23369"/>
                  <a:pt x="5439" y="23331"/>
                </a:cubicBezTo>
                <a:cubicBezTo>
                  <a:pt x="7209" y="23161"/>
                  <a:pt x="8979" y="22585"/>
                  <a:pt x="10301" y="21391"/>
                </a:cubicBezTo>
                <a:cubicBezTo>
                  <a:pt x="12625" y="19301"/>
                  <a:pt x="13052" y="15888"/>
                  <a:pt x="13350" y="12796"/>
                </a:cubicBezTo>
                <a:cubicBezTo>
                  <a:pt x="13756" y="8723"/>
                  <a:pt x="13990" y="4692"/>
                  <a:pt x="14353" y="619"/>
                </a:cubicBezTo>
                <a:cubicBezTo>
                  <a:pt x="11900" y="491"/>
                  <a:pt x="9469" y="278"/>
                  <a:pt x="7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4"/>
          <p:cNvSpPr/>
          <p:nvPr/>
        </p:nvSpPr>
        <p:spPr>
          <a:xfrm>
            <a:off x="-117704" y="3865198"/>
            <a:ext cx="431359" cy="39917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4"/>
          <p:cNvSpPr/>
          <p:nvPr/>
        </p:nvSpPr>
        <p:spPr>
          <a:xfrm flipH="1">
            <a:off x="3712173" y="0"/>
            <a:ext cx="2478560" cy="1007035"/>
          </a:xfrm>
          <a:custGeom>
            <a:avLst/>
            <a:gdLst/>
            <a:ahLst/>
            <a:cxnLst/>
            <a:rect l="l" t="t" r="r" b="b"/>
            <a:pathLst>
              <a:path w="19728" h="6595" extrusionOk="0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4"/>
          <p:cNvSpPr/>
          <p:nvPr/>
        </p:nvSpPr>
        <p:spPr>
          <a:xfrm>
            <a:off x="452197" y="3865198"/>
            <a:ext cx="431359" cy="39917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4"/>
          <p:cNvSpPr/>
          <p:nvPr/>
        </p:nvSpPr>
        <p:spPr>
          <a:xfrm rot="10800000">
            <a:off x="10714454" y="-41599"/>
            <a:ext cx="1014780" cy="605291"/>
          </a:xfrm>
          <a:custGeom>
            <a:avLst/>
            <a:gdLst/>
            <a:ahLst/>
            <a:cxnLst/>
            <a:rect l="l" t="t" r="r" b="b"/>
            <a:pathLst>
              <a:path w="13756" h="11632" extrusionOk="0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4"/>
          <p:cNvSpPr/>
          <p:nvPr/>
        </p:nvSpPr>
        <p:spPr>
          <a:xfrm rot="-5400000">
            <a:off x="11511121" y="3285289"/>
            <a:ext cx="1150759" cy="287665"/>
          </a:xfrm>
          <a:custGeom>
            <a:avLst/>
            <a:gdLst/>
            <a:ahLst/>
            <a:cxnLst/>
            <a:rect l="l" t="t" r="r" b="b"/>
            <a:pathLst>
              <a:path w="15121" h="4544" extrusionOk="0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6809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"/>
          <p:cNvSpPr txBox="1">
            <a:spLocks noGrp="1"/>
          </p:cNvSpPr>
          <p:nvPr>
            <p:ph type="body" idx="1"/>
          </p:nvPr>
        </p:nvSpPr>
        <p:spPr>
          <a:xfrm>
            <a:off x="3500600" y="3837000"/>
            <a:ext cx="5190800" cy="12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1" name="Google Shape;351;p15"/>
          <p:cNvSpPr txBox="1">
            <a:spLocks noGrp="1"/>
          </p:cNvSpPr>
          <p:nvPr>
            <p:ph type="title"/>
          </p:nvPr>
        </p:nvSpPr>
        <p:spPr>
          <a:xfrm>
            <a:off x="3500600" y="1595633"/>
            <a:ext cx="5190800" cy="20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5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2" name="Google Shape;352;p15"/>
          <p:cNvSpPr/>
          <p:nvPr/>
        </p:nvSpPr>
        <p:spPr>
          <a:xfrm>
            <a:off x="1694302" y="6057531"/>
            <a:ext cx="1159125" cy="348359"/>
          </a:xfrm>
          <a:custGeom>
            <a:avLst/>
            <a:gdLst/>
            <a:ahLst/>
            <a:cxnLst/>
            <a:rect l="l" t="t" r="r" b="b"/>
            <a:pathLst>
              <a:path w="15121" h="4544" extrusionOk="0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5"/>
          <p:cNvSpPr/>
          <p:nvPr/>
        </p:nvSpPr>
        <p:spPr>
          <a:xfrm rot="10800000">
            <a:off x="22" y="863524"/>
            <a:ext cx="1159145" cy="1886205"/>
          </a:xfrm>
          <a:custGeom>
            <a:avLst/>
            <a:gdLst/>
            <a:ahLst/>
            <a:cxnLst/>
            <a:rect l="l" t="t" r="r" b="b"/>
            <a:pathLst>
              <a:path w="14567" h="23703" extrusionOk="0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5"/>
          <p:cNvSpPr/>
          <p:nvPr/>
        </p:nvSpPr>
        <p:spPr>
          <a:xfrm rot="10800000">
            <a:off x="1703567" y="1320811"/>
            <a:ext cx="194567" cy="913356"/>
          </a:xfrm>
          <a:custGeom>
            <a:avLst/>
            <a:gdLst/>
            <a:ahLst/>
            <a:cxnLst/>
            <a:rect l="l" t="t" r="r" b="b"/>
            <a:pathLst>
              <a:path w="2455" h="11525" extrusionOk="0">
                <a:moveTo>
                  <a:pt x="1616" y="0"/>
                </a:moveTo>
                <a:cubicBezTo>
                  <a:pt x="750" y="0"/>
                  <a:pt x="57" y="890"/>
                  <a:pt x="256" y="1796"/>
                </a:cubicBezTo>
                <a:cubicBezTo>
                  <a:pt x="384" y="2350"/>
                  <a:pt x="854" y="2713"/>
                  <a:pt x="1216" y="3118"/>
                </a:cubicBezTo>
                <a:cubicBezTo>
                  <a:pt x="1387" y="3331"/>
                  <a:pt x="1621" y="3651"/>
                  <a:pt x="1536" y="3928"/>
                </a:cubicBezTo>
                <a:cubicBezTo>
                  <a:pt x="1472" y="4120"/>
                  <a:pt x="1237" y="4248"/>
                  <a:pt x="1067" y="4334"/>
                </a:cubicBezTo>
                <a:cubicBezTo>
                  <a:pt x="683" y="4568"/>
                  <a:pt x="278" y="4803"/>
                  <a:pt x="128" y="5272"/>
                </a:cubicBezTo>
                <a:cubicBezTo>
                  <a:pt x="1" y="5784"/>
                  <a:pt x="278" y="6274"/>
                  <a:pt x="598" y="6658"/>
                </a:cubicBezTo>
                <a:cubicBezTo>
                  <a:pt x="939" y="7042"/>
                  <a:pt x="1600" y="7405"/>
                  <a:pt x="1707" y="7959"/>
                </a:cubicBezTo>
                <a:cubicBezTo>
                  <a:pt x="1792" y="8450"/>
                  <a:pt x="1173" y="8812"/>
                  <a:pt x="896" y="9153"/>
                </a:cubicBezTo>
                <a:cubicBezTo>
                  <a:pt x="278" y="10006"/>
                  <a:pt x="790" y="11371"/>
                  <a:pt x="1856" y="11520"/>
                </a:cubicBezTo>
                <a:cubicBezTo>
                  <a:pt x="1876" y="11524"/>
                  <a:pt x="1896" y="11525"/>
                  <a:pt x="1915" y="11525"/>
                </a:cubicBezTo>
                <a:cubicBezTo>
                  <a:pt x="2299" y="11525"/>
                  <a:pt x="2454" y="10941"/>
                  <a:pt x="2048" y="10859"/>
                </a:cubicBezTo>
                <a:cubicBezTo>
                  <a:pt x="1685" y="10795"/>
                  <a:pt x="1387" y="10518"/>
                  <a:pt x="1323" y="10156"/>
                </a:cubicBezTo>
                <a:cubicBezTo>
                  <a:pt x="1237" y="9708"/>
                  <a:pt x="1536" y="9452"/>
                  <a:pt x="1813" y="9153"/>
                </a:cubicBezTo>
                <a:cubicBezTo>
                  <a:pt x="2154" y="8876"/>
                  <a:pt x="2346" y="8492"/>
                  <a:pt x="2389" y="8066"/>
                </a:cubicBezTo>
                <a:cubicBezTo>
                  <a:pt x="2346" y="7596"/>
                  <a:pt x="2133" y="7191"/>
                  <a:pt x="1771" y="6871"/>
                </a:cubicBezTo>
                <a:cubicBezTo>
                  <a:pt x="1451" y="6530"/>
                  <a:pt x="960" y="6253"/>
                  <a:pt x="790" y="5762"/>
                </a:cubicBezTo>
                <a:cubicBezTo>
                  <a:pt x="619" y="5293"/>
                  <a:pt x="1067" y="5101"/>
                  <a:pt x="1408" y="4909"/>
                </a:cubicBezTo>
                <a:cubicBezTo>
                  <a:pt x="1771" y="4760"/>
                  <a:pt x="2026" y="4483"/>
                  <a:pt x="2176" y="4120"/>
                </a:cubicBezTo>
                <a:cubicBezTo>
                  <a:pt x="2282" y="3651"/>
                  <a:pt x="2154" y="3182"/>
                  <a:pt x="1835" y="2819"/>
                </a:cubicBezTo>
                <a:cubicBezTo>
                  <a:pt x="1493" y="2414"/>
                  <a:pt x="875" y="2052"/>
                  <a:pt x="854" y="1476"/>
                </a:cubicBezTo>
                <a:cubicBezTo>
                  <a:pt x="854" y="904"/>
                  <a:pt x="1313" y="588"/>
                  <a:pt x="1822" y="588"/>
                </a:cubicBezTo>
                <a:cubicBezTo>
                  <a:pt x="1883" y="588"/>
                  <a:pt x="1944" y="592"/>
                  <a:pt x="2005" y="602"/>
                </a:cubicBezTo>
                <a:cubicBezTo>
                  <a:pt x="2012" y="602"/>
                  <a:pt x="2019" y="602"/>
                  <a:pt x="2025" y="602"/>
                </a:cubicBezTo>
                <a:cubicBezTo>
                  <a:pt x="2305" y="602"/>
                  <a:pt x="2319" y="173"/>
                  <a:pt x="2069" y="90"/>
                </a:cubicBezTo>
                <a:lnTo>
                  <a:pt x="2090" y="90"/>
                </a:lnTo>
                <a:cubicBezTo>
                  <a:pt x="1930" y="29"/>
                  <a:pt x="1770" y="0"/>
                  <a:pt x="16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5"/>
          <p:cNvSpPr/>
          <p:nvPr/>
        </p:nvSpPr>
        <p:spPr>
          <a:xfrm rot="10800000">
            <a:off x="1483963" y="1355365"/>
            <a:ext cx="174199" cy="838148"/>
          </a:xfrm>
          <a:custGeom>
            <a:avLst/>
            <a:gdLst/>
            <a:ahLst/>
            <a:cxnLst/>
            <a:rect l="l" t="t" r="r" b="b"/>
            <a:pathLst>
              <a:path w="2198" h="10576" extrusionOk="0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15"/>
          <p:cNvSpPr/>
          <p:nvPr/>
        </p:nvSpPr>
        <p:spPr>
          <a:xfrm rot="10800000">
            <a:off x="769387" y="5253503"/>
            <a:ext cx="1098244" cy="1789495"/>
          </a:xfrm>
          <a:custGeom>
            <a:avLst/>
            <a:gdLst/>
            <a:ahLst/>
            <a:cxnLst/>
            <a:rect l="l" t="t" r="r" b="b"/>
            <a:pathLst>
              <a:path w="14353" h="23387" extrusionOk="0">
                <a:moveTo>
                  <a:pt x="7038" y="1"/>
                </a:moveTo>
                <a:lnTo>
                  <a:pt x="7038" y="1"/>
                </a:lnTo>
                <a:cubicBezTo>
                  <a:pt x="7166" y="2730"/>
                  <a:pt x="7358" y="5439"/>
                  <a:pt x="7443" y="8168"/>
                </a:cubicBezTo>
                <a:cubicBezTo>
                  <a:pt x="7528" y="9960"/>
                  <a:pt x="7592" y="11773"/>
                  <a:pt x="7294" y="13543"/>
                </a:cubicBezTo>
                <a:cubicBezTo>
                  <a:pt x="7251" y="13905"/>
                  <a:pt x="7145" y="14246"/>
                  <a:pt x="6953" y="14545"/>
                </a:cubicBezTo>
                <a:cubicBezTo>
                  <a:pt x="6590" y="15057"/>
                  <a:pt x="5950" y="15227"/>
                  <a:pt x="5375" y="15377"/>
                </a:cubicBezTo>
                <a:cubicBezTo>
                  <a:pt x="3604" y="15761"/>
                  <a:pt x="1813" y="15974"/>
                  <a:pt x="0" y="15974"/>
                </a:cubicBezTo>
                <a:lnTo>
                  <a:pt x="128" y="22969"/>
                </a:lnTo>
                <a:cubicBezTo>
                  <a:pt x="1486" y="23184"/>
                  <a:pt x="2869" y="23386"/>
                  <a:pt x="4248" y="23386"/>
                </a:cubicBezTo>
                <a:cubicBezTo>
                  <a:pt x="4645" y="23386"/>
                  <a:pt x="5042" y="23369"/>
                  <a:pt x="5439" y="23331"/>
                </a:cubicBezTo>
                <a:cubicBezTo>
                  <a:pt x="7209" y="23161"/>
                  <a:pt x="8979" y="22585"/>
                  <a:pt x="10301" y="21391"/>
                </a:cubicBezTo>
                <a:cubicBezTo>
                  <a:pt x="12625" y="19301"/>
                  <a:pt x="13052" y="15888"/>
                  <a:pt x="13350" y="12796"/>
                </a:cubicBezTo>
                <a:cubicBezTo>
                  <a:pt x="13756" y="8723"/>
                  <a:pt x="13990" y="4692"/>
                  <a:pt x="14353" y="619"/>
                </a:cubicBezTo>
                <a:cubicBezTo>
                  <a:pt x="11900" y="491"/>
                  <a:pt x="9469" y="278"/>
                  <a:pt x="7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15"/>
          <p:cNvSpPr/>
          <p:nvPr/>
        </p:nvSpPr>
        <p:spPr>
          <a:xfrm>
            <a:off x="11509492" y="4643091"/>
            <a:ext cx="157673" cy="119491"/>
          </a:xfrm>
          <a:custGeom>
            <a:avLst/>
            <a:gdLst/>
            <a:ahLst/>
            <a:cxnLst/>
            <a:rect l="l" t="t" r="r" b="b"/>
            <a:pathLst>
              <a:path w="1978" h="1499" extrusionOk="0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15"/>
          <p:cNvSpPr/>
          <p:nvPr/>
        </p:nvSpPr>
        <p:spPr>
          <a:xfrm>
            <a:off x="11491395" y="4863899"/>
            <a:ext cx="177363" cy="155840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15"/>
          <p:cNvSpPr/>
          <p:nvPr/>
        </p:nvSpPr>
        <p:spPr>
          <a:xfrm>
            <a:off x="11304706" y="4797736"/>
            <a:ext cx="178557" cy="84656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0" name="Google Shape;360;p15"/>
          <p:cNvSpPr/>
          <p:nvPr/>
        </p:nvSpPr>
        <p:spPr>
          <a:xfrm>
            <a:off x="11257117" y="4961309"/>
            <a:ext cx="127063" cy="133839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1" name="Google Shape;361;p15"/>
          <p:cNvSpPr/>
          <p:nvPr/>
        </p:nvSpPr>
        <p:spPr>
          <a:xfrm>
            <a:off x="10968075" y="4608017"/>
            <a:ext cx="200719" cy="87844"/>
          </a:xfrm>
          <a:custGeom>
            <a:avLst/>
            <a:gdLst/>
            <a:ahLst/>
            <a:cxnLst/>
            <a:rect l="l" t="t" r="r" b="b"/>
            <a:pathLst>
              <a:path w="2518" h="1102" extrusionOk="0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15"/>
          <p:cNvSpPr/>
          <p:nvPr/>
        </p:nvSpPr>
        <p:spPr>
          <a:xfrm>
            <a:off x="10937465" y="4817903"/>
            <a:ext cx="170108" cy="167557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5"/>
          <p:cNvSpPr/>
          <p:nvPr/>
        </p:nvSpPr>
        <p:spPr>
          <a:xfrm>
            <a:off x="10969031" y="5114519"/>
            <a:ext cx="187804" cy="166123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5"/>
          <p:cNvSpPr/>
          <p:nvPr/>
        </p:nvSpPr>
        <p:spPr>
          <a:xfrm>
            <a:off x="11146554" y="5328790"/>
            <a:ext cx="172580" cy="165644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5"/>
          <p:cNvSpPr/>
          <p:nvPr/>
        </p:nvSpPr>
        <p:spPr>
          <a:xfrm>
            <a:off x="11397653" y="5241741"/>
            <a:ext cx="174015" cy="178080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5"/>
          <p:cNvSpPr/>
          <p:nvPr/>
        </p:nvSpPr>
        <p:spPr>
          <a:xfrm>
            <a:off x="11530535" y="5081676"/>
            <a:ext cx="131208" cy="140853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5"/>
          <p:cNvSpPr/>
          <p:nvPr/>
        </p:nvSpPr>
        <p:spPr>
          <a:xfrm>
            <a:off x="11501918" y="5681046"/>
            <a:ext cx="136071" cy="191551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5"/>
          <p:cNvSpPr/>
          <p:nvPr/>
        </p:nvSpPr>
        <p:spPr>
          <a:xfrm>
            <a:off x="11552855" y="5526002"/>
            <a:ext cx="105540" cy="105461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5"/>
          <p:cNvSpPr/>
          <p:nvPr/>
        </p:nvSpPr>
        <p:spPr>
          <a:xfrm>
            <a:off x="11278720" y="5920744"/>
            <a:ext cx="213073" cy="109605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5"/>
          <p:cNvSpPr/>
          <p:nvPr/>
        </p:nvSpPr>
        <p:spPr>
          <a:xfrm>
            <a:off x="11614075" y="6010503"/>
            <a:ext cx="98685" cy="113352"/>
          </a:xfrm>
          <a:custGeom>
            <a:avLst/>
            <a:gdLst/>
            <a:ahLst/>
            <a:cxnLst/>
            <a:rect l="l" t="t" r="r" b="b"/>
            <a:pathLst>
              <a:path w="1238" h="1422" extrusionOk="0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5"/>
          <p:cNvSpPr/>
          <p:nvPr/>
        </p:nvSpPr>
        <p:spPr>
          <a:xfrm>
            <a:off x="11129575" y="6057215"/>
            <a:ext cx="197291" cy="89996"/>
          </a:xfrm>
          <a:custGeom>
            <a:avLst/>
            <a:gdLst/>
            <a:ahLst/>
            <a:cxnLst/>
            <a:rect l="l" t="t" r="r" b="b"/>
            <a:pathLst>
              <a:path w="2475" h="1129" extrusionOk="0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5"/>
          <p:cNvSpPr/>
          <p:nvPr/>
        </p:nvSpPr>
        <p:spPr>
          <a:xfrm>
            <a:off x="10904543" y="5943145"/>
            <a:ext cx="136708" cy="114388"/>
          </a:xfrm>
          <a:custGeom>
            <a:avLst/>
            <a:gdLst/>
            <a:ahLst/>
            <a:cxnLst/>
            <a:rect l="l" t="t" r="r" b="b"/>
            <a:pathLst>
              <a:path w="1715" h="1435" extrusionOk="0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5"/>
          <p:cNvSpPr/>
          <p:nvPr/>
        </p:nvSpPr>
        <p:spPr>
          <a:xfrm>
            <a:off x="11093863" y="5756135"/>
            <a:ext cx="85373" cy="150100"/>
          </a:xfrm>
          <a:custGeom>
            <a:avLst/>
            <a:gdLst/>
            <a:ahLst/>
            <a:cxnLst/>
            <a:rect l="l" t="t" r="r" b="b"/>
            <a:pathLst>
              <a:path w="1071" h="1883" extrusionOk="0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5"/>
          <p:cNvSpPr/>
          <p:nvPr/>
        </p:nvSpPr>
        <p:spPr>
          <a:xfrm>
            <a:off x="11245159" y="5605795"/>
            <a:ext cx="100677" cy="98287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5" name="Google Shape;375;p15"/>
          <p:cNvSpPr/>
          <p:nvPr/>
        </p:nvSpPr>
        <p:spPr>
          <a:xfrm>
            <a:off x="10914667" y="5412170"/>
            <a:ext cx="94301" cy="237625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15"/>
          <p:cNvSpPr/>
          <p:nvPr/>
        </p:nvSpPr>
        <p:spPr>
          <a:xfrm>
            <a:off x="11693948" y="5229625"/>
            <a:ext cx="92069" cy="182544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15"/>
          <p:cNvSpPr/>
          <p:nvPr/>
        </p:nvSpPr>
        <p:spPr>
          <a:xfrm>
            <a:off x="11733087" y="5687183"/>
            <a:ext cx="54444" cy="167000"/>
          </a:xfrm>
          <a:custGeom>
            <a:avLst/>
            <a:gdLst/>
            <a:ahLst/>
            <a:cxnLst/>
            <a:rect l="l" t="t" r="r" b="b"/>
            <a:pathLst>
              <a:path w="683" h="2095" extrusionOk="0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15"/>
          <p:cNvSpPr/>
          <p:nvPr/>
        </p:nvSpPr>
        <p:spPr>
          <a:xfrm>
            <a:off x="11731414" y="4755567"/>
            <a:ext cx="88481" cy="213791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15"/>
          <p:cNvSpPr/>
          <p:nvPr/>
        </p:nvSpPr>
        <p:spPr>
          <a:xfrm rot="-5400000">
            <a:off x="10060749" y="235762"/>
            <a:ext cx="2624159" cy="2574721"/>
          </a:xfrm>
          <a:custGeom>
            <a:avLst/>
            <a:gdLst/>
            <a:ahLst/>
            <a:cxnLst/>
            <a:rect l="l" t="t" r="r" b="b"/>
            <a:pathLst>
              <a:path w="33547" h="32915" extrusionOk="0">
                <a:moveTo>
                  <a:pt x="18691" y="1"/>
                </a:moveTo>
                <a:cubicBezTo>
                  <a:pt x="15706" y="1"/>
                  <a:pt x="12724" y="318"/>
                  <a:pt x="9789" y="947"/>
                </a:cubicBezTo>
                <a:cubicBezTo>
                  <a:pt x="7507" y="1438"/>
                  <a:pt x="5161" y="2163"/>
                  <a:pt x="3519" y="3847"/>
                </a:cubicBezTo>
                <a:cubicBezTo>
                  <a:pt x="2687" y="4722"/>
                  <a:pt x="2026" y="5788"/>
                  <a:pt x="1621" y="6940"/>
                </a:cubicBezTo>
                <a:cubicBezTo>
                  <a:pt x="1088" y="8390"/>
                  <a:pt x="747" y="9883"/>
                  <a:pt x="555" y="11418"/>
                </a:cubicBezTo>
                <a:cubicBezTo>
                  <a:pt x="469" y="12143"/>
                  <a:pt x="0" y="20396"/>
                  <a:pt x="150" y="20396"/>
                </a:cubicBezTo>
                <a:lnTo>
                  <a:pt x="13158" y="19927"/>
                </a:lnTo>
                <a:cubicBezTo>
                  <a:pt x="13542" y="18861"/>
                  <a:pt x="13372" y="17688"/>
                  <a:pt x="13521" y="16579"/>
                </a:cubicBezTo>
                <a:cubicBezTo>
                  <a:pt x="13670" y="15513"/>
                  <a:pt x="14353" y="14489"/>
                  <a:pt x="15504" y="14340"/>
                </a:cubicBezTo>
                <a:cubicBezTo>
                  <a:pt x="15595" y="14329"/>
                  <a:pt x="15686" y="14323"/>
                  <a:pt x="15776" y="14323"/>
                </a:cubicBezTo>
                <a:cubicBezTo>
                  <a:pt x="16534" y="14323"/>
                  <a:pt x="17258" y="14715"/>
                  <a:pt x="17658" y="15364"/>
                </a:cubicBezTo>
                <a:cubicBezTo>
                  <a:pt x="17914" y="15833"/>
                  <a:pt x="18063" y="16323"/>
                  <a:pt x="18127" y="16835"/>
                </a:cubicBezTo>
                <a:cubicBezTo>
                  <a:pt x="18597" y="19842"/>
                  <a:pt x="18554" y="22913"/>
                  <a:pt x="18490" y="25963"/>
                </a:cubicBezTo>
                <a:lnTo>
                  <a:pt x="18341" y="32915"/>
                </a:lnTo>
                <a:lnTo>
                  <a:pt x="33546" y="32915"/>
                </a:lnTo>
                <a:cubicBezTo>
                  <a:pt x="33525" y="27114"/>
                  <a:pt x="33503" y="21335"/>
                  <a:pt x="33482" y="15534"/>
                </a:cubicBezTo>
                <a:cubicBezTo>
                  <a:pt x="33482" y="12954"/>
                  <a:pt x="33376" y="10075"/>
                  <a:pt x="32778" y="7537"/>
                </a:cubicBezTo>
                <a:cubicBezTo>
                  <a:pt x="32352" y="5681"/>
                  <a:pt x="31478" y="3869"/>
                  <a:pt x="30027" y="2632"/>
                </a:cubicBezTo>
                <a:cubicBezTo>
                  <a:pt x="28215" y="1075"/>
                  <a:pt x="25762" y="542"/>
                  <a:pt x="23395" y="265"/>
                </a:cubicBezTo>
                <a:cubicBezTo>
                  <a:pt x="21830" y="88"/>
                  <a:pt x="20260" y="1"/>
                  <a:pt x="186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15"/>
          <p:cNvSpPr/>
          <p:nvPr/>
        </p:nvSpPr>
        <p:spPr>
          <a:xfrm>
            <a:off x="10854163" y="6303611"/>
            <a:ext cx="887528" cy="76525"/>
          </a:xfrm>
          <a:custGeom>
            <a:avLst/>
            <a:gdLst/>
            <a:ahLst/>
            <a:cxnLst/>
            <a:rect l="l" t="t" r="r" b="b"/>
            <a:pathLst>
              <a:path w="11134" h="960" extrusionOk="0">
                <a:moveTo>
                  <a:pt x="10153" y="1"/>
                </a:moveTo>
                <a:cubicBezTo>
                  <a:pt x="9433" y="1"/>
                  <a:pt x="8723" y="63"/>
                  <a:pt x="7998" y="98"/>
                </a:cubicBezTo>
                <a:cubicBezTo>
                  <a:pt x="7124" y="119"/>
                  <a:pt x="6292" y="141"/>
                  <a:pt x="5418" y="141"/>
                </a:cubicBezTo>
                <a:cubicBezTo>
                  <a:pt x="4815" y="156"/>
                  <a:pt x="4211" y="171"/>
                  <a:pt x="3601" y="171"/>
                </a:cubicBezTo>
                <a:cubicBezTo>
                  <a:pt x="3348" y="171"/>
                  <a:pt x="3093" y="168"/>
                  <a:pt x="2837" y="162"/>
                </a:cubicBezTo>
                <a:cubicBezTo>
                  <a:pt x="2436" y="162"/>
                  <a:pt x="2025" y="143"/>
                  <a:pt x="1616" y="143"/>
                </a:cubicBezTo>
                <a:cubicBezTo>
                  <a:pt x="1155" y="143"/>
                  <a:pt x="697" y="167"/>
                  <a:pt x="257" y="268"/>
                </a:cubicBezTo>
                <a:cubicBezTo>
                  <a:pt x="1" y="354"/>
                  <a:pt x="1" y="695"/>
                  <a:pt x="257" y="802"/>
                </a:cubicBezTo>
                <a:cubicBezTo>
                  <a:pt x="763" y="935"/>
                  <a:pt x="1320" y="960"/>
                  <a:pt x="1874" y="960"/>
                </a:cubicBezTo>
                <a:cubicBezTo>
                  <a:pt x="2207" y="960"/>
                  <a:pt x="2539" y="951"/>
                  <a:pt x="2859" y="951"/>
                </a:cubicBezTo>
                <a:cubicBezTo>
                  <a:pt x="3733" y="951"/>
                  <a:pt x="4607" y="930"/>
                  <a:pt x="5503" y="930"/>
                </a:cubicBezTo>
                <a:cubicBezTo>
                  <a:pt x="6377" y="908"/>
                  <a:pt x="7209" y="887"/>
                  <a:pt x="8083" y="844"/>
                </a:cubicBezTo>
                <a:cubicBezTo>
                  <a:pt x="8979" y="823"/>
                  <a:pt x="9854" y="780"/>
                  <a:pt x="10749" y="674"/>
                </a:cubicBezTo>
                <a:cubicBezTo>
                  <a:pt x="11133" y="610"/>
                  <a:pt x="11005" y="13"/>
                  <a:pt x="10664" y="13"/>
                </a:cubicBezTo>
                <a:cubicBezTo>
                  <a:pt x="10493" y="4"/>
                  <a:pt x="10323" y="1"/>
                  <a:pt x="101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76408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"/>
          <p:cNvSpPr txBox="1">
            <a:spLocks noGrp="1"/>
          </p:cNvSpPr>
          <p:nvPr>
            <p:ph type="title"/>
          </p:nvPr>
        </p:nvSpPr>
        <p:spPr>
          <a:xfrm>
            <a:off x="968133" y="474688"/>
            <a:ext cx="10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3" name="Google Shape;383;p16"/>
          <p:cNvSpPr/>
          <p:nvPr/>
        </p:nvSpPr>
        <p:spPr>
          <a:xfrm>
            <a:off x="11874792" y="5675049"/>
            <a:ext cx="368515" cy="813299"/>
          </a:xfrm>
          <a:custGeom>
            <a:avLst/>
            <a:gdLst/>
            <a:ahLst/>
            <a:cxnLst/>
            <a:rect l="l" t="t" r="r" b="b"/>
            <a:pathLst>
              <a:path w="6527" h="10259" extrusionOk="0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16"/>
          <p:cNvSpPr/>
          <p:nvPr/>
        </p:nvSpPr>
        <p:spPr>
          <a:xfrm>
            <a:off x="11668883" y="5610598"/>
            <a:ext cx="124099" cy="838431"/>
          </a:xfrm>
          <a:custGeom>
            <a:avLst/>
            <a:gdLst/>
            <a:ahLst/>
            <a:cxnLst/>
            <a:rect l="l" t="t" r="r" b="b"/>
            <a:pathLst>
              <a:path w="2198" h="10576" extrusionOk="0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16"/>
          <p:cNvSpPr/>
          <p:nvPr/>
        </p:nvSpPr>
        <p:spPr>
          <a:xfrm>
            <a:off x="11462964" y="5610598"/>
            <a:ext cx="124099" cy="838431"/>
          </a:xfrm>
          <a:custGeom>
            <a:avLst/>
            <a:gdLst/>
            <a:ahLst/>
            <a:cxnLst/>
            <a:rect l="l" t="t" r="r" b="b"/>
            <a:pathLst>
              <a:path w="2198" h="10576" extrusionOk="0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6" name="Google Shape;386;p16"/>
          <p:cNvSpPr/>
          <p:nvPr/>
        </p:nvSpPr>
        <p:spPr>
          <a:xfrm rot="-5400000">
            <a:off x="701073" y="-530030"/>
            <a:ext cx="811091" cy="1785705"/>
          </a:xfrm>
          <a:custGeom>
            <a:avLst/>
            <a:gdLst/>
            <a:ahLst/>
            <a:cxnLst/>
            <a:rect l="l" t="t" r="r" b="b"/>
            <a:pathLst>
              <a:path w="14567" h="23703" extrusionOk="0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16"/>
          <p:cNvSpPr/>
          <p:nvPr/>
        </p:nvSpPr>
        <p:spPr>
          <a:xfrm>
            <a:off x="11348249" y="830078"/>
            <a:ext cx="1324795" cy="369087"/>
          </a:xfrm>
          <a:custGeom>
            <a:avLst/>
            <a:gdLst/>
            <a:ahLst/>
            <a:cxnLst/>
            <a:rect l="l" t="t" r="r" b="b"/>
            <a:pathLst>
              <a:path w="9107" h="4613" extrusionOk="0">
                <a:moveTo>
                  <a:pt x="4913" y="0"/>
                </a:moveTo>
                <a:cubicBezTo>
                  <a:pt x="3527" y="0"/>
                  <a:pt x="2104" y="133"/>
                  <a:pt x="917" y="205"/>
                </a:cubicBezTo>
                <a:cubicBezTo>
                  <a:pt x="811" y="205"/>
                  <a:pt x="725" y="226"/>
                  <a:pt x="640" y="290"/>
                </a:cubicBezTo>
                <a:cubicBezTo>
                  <a:pt x="555" y="354"/>
                  <a:pt x="512" y="461"/>
                  <a:pt x="512" y="546"/>
                </a:cubicBezTo>
                <a:cubicBezTo>
                  <a:pt x="278" y="1570"/>
                  <a:pt x="128" y="2593"/>
                  <a:pt x="43" y="3617"/>
                </a:cubicBezTo>
                <a:cubicBezTo>
                  <a:pt x="0" y="3766"/>
                  <a:pt x="43" y="3894"/>
                  <a:pt x="107" y="4022"/>
                </a:cubicBezTo>
                <a:cubicBezTo>
                  <a:pt x="192" y="4108"/>
                  <a:pt x="320" y="4172"/>
                  <a:pt x="448" y="4172"/>
                </a:cubicBezTo>
                <a:cubicBezTo>
                  <a:pt x="1999" y="4464"/>
                  <a:pt x="3572" y="4612"/>
                  <a:pt x="5150" y="4612"/>
                </a:cubicBezTo>
                <a:cubicBezTo>
                  <a:pt x="6219" y="4612"/>
                  <a:pt x="7292" y="4544"/>
                  <a:pt x="8360" y="4406"/>
                </a:cubicBezTo>
                <a:cubicBezTo>
                  <a:pt x="8467" y="4406"/>
                  <a:pt x="8552" y="4385"/>
                  <a:pt x="8659" y="4321"/>
                </a:cubicBezTo>
                <a:cubicBezTo>
                  <a:pt x="9043" y="3980"/>
                  <a:pt x="9107" y="2124"/>
                  <a:pt x="9021" y="1570"/>
                </a:cubicBezTo>
                <a:cubicBezTo>
                  <a:pt x="8915" y="738"/>
                  <a:pt x="8744" y="567"/>
                  <a:pt x="7955" y="333"/>
                </a:cubicBezTo>
                <a:cubicBezTo>
                  <a:pt x="7049" y="81"/>
                  <a:pt x="5992" y="0"/>
                  <a:pt x="49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16"/>
          <p:cNvSpPr/>
          <p:nvPr/>
        </p:nvSpPr>
        <p:spPr>
          <a:xfrm>
            <a:off x="10987367" y="303767"/>
            <a:ext cx="1324359" cy="372847"/>
          </a:xfrm>
          <a:custGeom>
            <a:avLst/>
            <a:gdLst/>
            <a:ahLst/>
            <a:cxnLst/>
            <a:rect l="l" t="t" r="r" b="b"/>
            <a:pathLst>
              <a:path w="9104" h="4660" extrusionOk="0">
                <a:moveTo>
                  <a:pt x="5540" y="0"/>
                </a:moveTo>
                <a:cubicBezTo>
                  <a:pt x="3934" y="0"/>
                  <a:pt x="2211" y="251"/>
                  <a:pt x="808" y="406"/>
                </a:cubicBezTo>
                <a:cubicBezTo>
                  <a:pt x="795" y="405"/>
                  <a:pt x="782" y="405"/>
                  <a:pt x="768" y="405"/>
                </a:cubicBezTo>
                <a:cubicBezTo>
                  <a:pt x="552" y="405"/>
                  <a:pt x="383" y="568"/>
                  <a:pt x="403" y="769"/>
                </a:cubicBezTo>
                <a:cubicBezTo>
                  <a:pt x="232" y="1793"/>
                  <a:pt x="126" y="2838"/>
                  <a:pt x="83" y="3883"/>
                </a:cubicBezTo>
                <a:cubicBezTo>
                  <a:pt x="1" y="4150"/>
                  <a:pt x="196" y="4417"/>
                  <a:pt x="477" y="4417"/>
                </a:cubicBezTo>
                <a:cubicBezTo>
                  <a:pt x="488" y="4417"/>
                  <a:pt x="499" y="4417"/>
                  <a:pt x="509" y="4416"/>
                </a:cubicBezTo>
                <a:cubicBezTo>
                  <a:pt x="1683" y="4578"/>
                  <a:pt x="2865" y="4659"/>
                  <a:pt x="4048" y="4659"/>
                </a:cubicBezTo>
                <a:cubicBezTo>
                  <a:pt x="5509" y="4659"/>
                  <a:pt x="6972" y="4535"/>
                  <a:pt x="8421" y="4288"/>
                </a:cubicBezTo>
                <a:cubicBezTo>
                  <a:pt x="8528" y="4288"/>
                  <a:pt x="8635" y="4245"/>
                  <a:pt x="8720" y="4181"/>
                </a:cubicBezTo>
                <a:cubicBezTo>
                  <a:pt x="9104" y="3840"/>
                  <a:pt x="9061" y="1963"/>
                  <a:pt x="8976" y="1409"/>
                </a:cubicBezTo>
                <a:cubicBezTo>
                  <a:pt x="8827" y="577"/>
                  <a:pt x="8635" y="428"/>
                  <a:pt x="7824" y="236"/>
                </a:cubicBezTo>
                <a:cubicBezTo>
                  <a:pt x="7130" y="64"/>
                  <a:pt x="6350" y="0"/>
                  <a:pt x="55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9" name="Google Shape;389;p16"/>
          <p:cNvSpPr/>
          <p:nvPr/>
        </p:nvSpPr>
        <p:spPr>
          <a:xfrm>
            <a:off x="-146200" y="4232481"/>
            <a:ext cx="359951" cy="33309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16"/>
          <p:cNvSpPr/>
          <p:nvPr/>
        </p:nvSpPr>
        <p:spPr>
          <a:xfrm>
            <a:off x="-146200" y="4788314"/>
            <a:ext cx="359951" cy="33309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70716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"/>
          <p:cNvSpPr txBox="1">
            <a:spLocks noGrp="1"/>
          </p:cNvSpPr>
          <p:nvPr>
            <p:ph type="title"/>
          </p:nvPr>
        </p:nvSpPr>
        <p:spPr>
          <a:xfrm>
            <a:off x="968133" y="474688"/>
            <a:ext cx="10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Google Shape;393;p17"/>
          <p:cNvSpPr/>
          <p:nvPr/>
        </p:nvSpPr>
        <p:spPr>
          <a:xfrm>
            <a:off x="788656" y="-191989"/>
            <a:ext cx="143451" cy="108712"/>
          </a:xfrm>
          <a:custGeom>
            <a:avLst/>
            <a:gdLst/>
            <a:ahLst/>
            <a:cxnLst/>
            <a:rect l="l" t="t" r="r" b="b"/>
            <a:pathLst>
              <a:path w="1978" h="1499" extrusionOk="0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17"/>
          <p:cNvSpPr/>
          <p:nvPr/>
        </p:nvSpPr>
        <p:spPr>
          <a:xfrm>
            <a:off x="772194" y="8905"/>
            <a:ext cx="161364" cy="141783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17"/>
          <p:cNvSpPr/>
          <p:nvPr/>
        </p:nvSpPr>
        <p:spPr>
          <a:xfrm>
            <a:off x="602342" y="-51291"/>
            <a:ext cx="162452" cy="77020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17"/>
          <p:cNvSpPr/>
          <p:nvPr/>
        </p:nvSpPr>
        <p:spPr>
          <a:xfrm>
            <a:off x="559044" y="97529"/>
            <a:ext cx="115603" cy="121767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17"/>
          <p:cNvSpPr/>
          <p:nvPr/>
        </p:nvSpPr>
        <p:spPr>
          <a:xfrm>
            <a:off x="296071" y="-223899"/>
            <a:ext cx="182613" cy="79921"/>
          </a:xfrm>
          <a:custGeom>
            <a:avLst/>
            <a:gdLst/>
            <a:ahLst/>
            <a:cxnLst/>
            <a:rect l="l" t="t" r="r" b="b"/>
            <a:pathLst>
              <a:path w="2518" h="1102" extrusionOk="0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17"/>
          <p:cNvSpPr/>
          <p:nvPr/>
        </p:nvSpPr>
        <p:spPr>
          <a:xfrm>
            <a:off x="268222" y="-32942"/>
            <a:ext cx="154765" cy="152444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9" name="Google Shape;399;p17"/>
          <p:cNvSpPr/>
          <p:nvPr/>
        </p:nvSpPr>
        <p:spPr>
          <a:xfrm>
            <a:off x="296942" y="236920"/>
            <a:ext cx="170865" cy="151139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17"/>
          <p:cNvSpPr/>
          <p:nvPr/>
        </p:nvSpPr>
        <p:spPr>
          <a:xfrm>
            <a:off x="458454" y="431865"/>
            <a:ext cx="157013" cy="150704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17"/>
          <p:cNvSpPr/>
          <p:nvPr/>
        </p:nvSpPr>
        <p:spPr>
          <a:xfrm>
            <a:off x="686906" y="352670"/>
            <a:ext cx="158319" cy="162017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17"/>
          <p:cNvSpPr/>
          <p:nvPr/>
        </p:nvSpPr>
        <p:spPr>
          <a:xfrm>
            <a:off x="807803" y="207040"/>
            <a:ext cx="119373" cy="128149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3" name="Google Shape;403;p17"/>
          <p:cNvSpPr/>
          <p:nvPr/>
        </p:nvSpPr>
        <p:spPr>
          <a:xfrm>
            <a:off x="781767" y="752352"/>
            <a:ext cx="123797" cy="174273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17"/>
          <p:cNvSpPr/>
          <p:nvPr/>
        </p:nvSpPr>
        <p:spPr>
          <a:xfrm>
            <a:off x="828110" y="611291"/>
            <a:ext cx="96021" cy="95948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7"/>
          <p:cNvSpPr/>
          <p:nvPr/>
        </p:nvSpPr>
        <p:spPr>
          <a:xfrm>
            <a:off x="578699" y="970432"/>
            <a:ext cx="193855" cy="99720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7"/>
          <p:cNvSpPr/>
          <p:nvPr/>
        </p:nvSpPr>
        <p:spPr>
          <a:xfrm>
            <a:off x="883808" y="1052095"/>
            <a:ext cx="89784" cy="103128"/>
          </a:xfrm>
          <a:custGeom>
            <a:avLst/>
            <a:gdLst/>
            <a:ahLst/>
            <a:cxnLst/>
            <a:rect l="l" t="t" r="r" b="b"/>
            <a:pathLst>
              <a:path w="1238" h="1422" extrusionOk="0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7"/>
          <p:cNvSpPr/>
          <p:nvPr/>
        </p:nvSpPr>
        <p:spPr>
          <a:xfrm>
            <a:off x="443006" y="1094594"/>
            <a:ext cx="179495" cy="81879"/>
          </a:xfrm>
          <a:custGeom>
            <a:avLst/>
            <a:gdLst/>
            <a:ahLst/>
            <a:cxnLst/>
            <a:rect l="l" t="t" r="r" b="b"/>
            <a:pathLst>
              <a:path w="2475" h="1129" extrusionOk="0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7"/>
          <p:cNvSpPr/>
          <p:nvPr/>
        </p:nvSpPr>
        <p:spPr>
          <a:xfrm>
            <a:off x="238270" y="990813"/>
            <a:ext cx="124377" cy="104071"/>
          </a:xfrm>
          <a:custGeom>
            <a:avLst/>
            <a:gdLst/>
            <a:ahLst/>
            <a:cxnLst/>
            <a:rect l="l" t="t" r="r" b="b"/>
            <a:pathLst>
              <a:path w="1715" h="1435" extrusionOk="0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7"/>
          <p:cNvSpPr/>
          <p:nvPr/>
        </p:nvSpPr>
        <p:spPr>
          <a:xfrm>
            <a:off x="410515" y="820670"/>
            <a:ext cx="77672" cy="136561"/>
          </a:xfrm>
          <a:custGeom>
            <a:avLst/>
            <a:gdLst/>
            <a:ahLst/>
            <a:cxnLst/>
            <a:rect l="l" t="t" r="r" b="b"/>
            <a:pathLst>
              <a:path w="1071" h="1883" extrusionOk="0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7"/>
          <p:cNvSpPr/>
          <p:nvPr/>
        </p:nvSpPr>
        <p:spPr>
          <a:xfrm>
            <a:off x="548166" y="683888"/>
            <a:ext cx="91597" cy="89421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7"/>
          <p:cNvSpPr/>
          <p:nvPr/>
        </p:nvSpPr>
        <p:spPr>
          <a:xfrm>
            <a:off x="247480" y="507727"/>
            <a:ext cx="85795" cy="216192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7"/>
          <p:cNvSpPr/>
          <p:nvPr/>
        </p:nvSpPr>
        <p:spPr>
          <a:xfrm>
            <a:off x="956479" y="341646"/>
            <a:ext cx="83764" cy="166079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7"/>
          <p:cNvSpPr/>
          <p:nvPr/>
        </p:nvSpPr>
        <p:spPr>
          <a:xfrm>
            <a:off x="992088" y="757936"/>
            <a:ext cx="49533" cy="151936"/>
          </a:xfrm>
          <a:custGeom>
            <a:avLst/>
            <a:gdLst/>
            <a:ahLst/>
            <a:cxnLst/>
            <a:rect l="l" t="t" r="r" b="b"/>
            <a:pathLst>
              <a:path w="683" h="2095" extrusionOk="0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7"/>
          <p:cNvSpPr/>
          <p:nvPr/>
        </p:nvSpPr>
        <p:spPr>
          <a:xfrm>
            <a:off x="990564" y="-89657"/>
            <a:ext cx="80501" cy="194508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7"/>
          <p:cNvSpPr/>
          <p:nvPr/>
        </p:nvSpPr>
        <p:spPr>
          <a:xfrm>
            <a:off x="192433" y="1318767"/>
            <a:ext cx="807475" cy="69623"/>
          </a:xfrm>
          <a:custGeom>
            <a:avLst/>
            <a:gdLst/>
            <a:ahLst/>
            <a:cxnLst/>
            <a:rect l="l" t="t" r="r" b="b"/>
            <a:pathLst>
              <a:path w="11134" h="960" extrusionOk="0">
                <a:moveTo>
                  <a:pt x="10153" y="1"/>
                </a:moveTo>
                <a:cubicBezTo>
                  <a:pt x="9433" y="1"/>
                  <a:pt x="8723" y="63"/>
                  <a:pt x="7998" y="98"/>
                </a:cubicBezTo>
                <a:cubicBezTo>
                  <a:pt x="7124" y="119"/>
                  <a:pt x="6292" y="141"/>
                  <a:pt x="5418" y="141"/>
                </a:cubicBezTo>
                <a:cubicBezTo>
                  <a:pt x="4815" y="156"/>
                  <a:pt x="4211" y="171"/>
                  <a:pt x="3601" y="171"/>
                </a:cubicBezTo>
                <a:cubicBezTo>
                  <a:pt x="3348" y="171"/>
                  <a:pt x="3093" y="168"/>
                  <a:pt x="2837" y="162"/>
                </a:cubicBezTo>
                <a:cubicBezTo>
                  <a:pt x="2436" y="162"/>
                  <a:pt x="2025" y="143"/>
                  <a:pt x="1616" y="143"/>
                </a:cubicBezTo>
                <a:cubicBezTo>
                  <a:pt x="1155" y="143"/>
                  <a:pt x="697" y="167"/>
                  <a:pt x="257" y="268"/>
                </a:cubicBezTo>
                <a:cubicBezTo>
                  <a:pt x="1" y="354"/>
                  <a:pt x="1" y="695"/>
                  <a:pt x="257" y="802"/>
                </a:cubicBezTo>
                <a:cubicBezTo>
                  <a:pt x="763" y="935"/>
                  <a:pt x="1320" y="960"/>
                  <a:pt x="1874" y="960"/>
                </a:cubicBezTo>
                <a:cubicBezTo>
                  <a:pt x="2207" y="960"/>
                  <a:pt x="2539" y="951"/>
                  <a:pt x="2859" y="951"/>
                </a:cubicBezTo>
                <a:cubicBezTo>
                  <a:pt x="3733" y="951"/>
                  <a:pt x="4607" y="930"/>
                  <a:pt x="5503" y="930"/>
                </a:cubicBezTo>
                <a:cubicBezTo>
                  <a:pt x="6377" y="908"/>
                  <a:pt x="7209" y="887"/>
                  <a:pt x="8083" y="844"/>
                </a:cubicBezTo>
                <a:cubicBezTo>
                  <a:pt x="8979" y="823"/>
                  <a:pt x="9854" y="780"/>
                  <a:pt x="10749" y="674"/>
                </a:cubicBezTo>
                <a:cubicBezTo>
                  <a:pt x="11133" y="610"/>
                  <a:pt x="11005" y="13"/>
                  <a:pt x="10664" y="13"/>
                </a:cubicBezTo>
                <a:cubicBezTo>
                  <a:pt x="10493" y="4"/>
                  <a:pt x="10323" y="1"/>
                  <a:pt x="101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7"/>
          <p:cNvSpPr/>
          <p:nvPr/>
        </p:nvSpPr>
        <p:spPr>
          <a:xfrm rot="10800000">
            <a:off x="9902567" y="6234398"/>
            <a:ext cx="1865413" cy="623601"/>
          </a:xfrm>
          <a:custGeom>
            <a:avLst/>
            <a:gdLst/>
            <a:ahLst/>
            <a:cxnLst/>
            <a:rect l="l" t="t" r="r" b="b"/>
            <a:pathLst>
              <a:path w="19728" h="6595" extrusionOk="0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7"/>
          <p:cNvSpPr/>
          <p:nvPr/>
        </p:nvSpPr>
        <p:spPr>
          <a:xfrm rot="10800000" flipH="1">
            <a:off x="10474434" y="-196033"/>
            <a:ext cx="1533209" cy="1830732"/>
          </a:xfrm>
          <a:custGeom>
            <a:avLst/>
            <a:gdLst/>
            <a:ahLst/>
            <a:cxnLst/>
            <a:rect l="l" t="t" r="r" b="b"/>
            <a:pathLst>
              <a:path w="33547" h="32915" extrusionOk="0">
                <a:moveTo>
                  <a:pt x="18691" y="1"/>
                </a:moveTo>
                <a:cubicBezTo>
                  <a:pt x="15706" y="1"/>
                  <a:pt x="12724" y="318"/>
                  <a:pt x="9789" y="947"/>
                </a:cubicBezTo>
                <a:cubicBezTo>
                  <a:pt x="7507" y="1438"/>
                  <a:pt x="5161" y="2163"/>
                  <a:pt x="3519" y="3847"/>
                </a:cubicBezTo>
                <a:cubicBezTo>
                  <a:pt x="2687" y="4722"/>
                  <a:pt x="2026" y="5788"/>
                  <a:pt x="1621" y="6940"/>
                </a:cubicBezTo>
                <a:cubicBezTo>
                  <a:pt x="1088" y="8390"/>
                  <a:pt x="747" y="9883"/>
                  <a:pt x="555" y="11418"/>
                </a:cubicBezTo>
                <a:cubicBezTo>
                  <a:pt x="469" y="12143"/>
                  <a:pt x="0" y="20396"/>
                  <a:pt x="150" y="20396"/>
                </a:cubicBezTo>
                <a:lnTo>
                  <a:pt x="13158" y="19927"/>
                </a:lnTo>
                <a:cubicBezTo>
                  <a:pt x="13542" y="18861"/>
                  <a:pt x="13372" y="17688"/>
                  <a:pt x="13521" y="16579"/>
                </a:cubicBezTo>
                <a:cubicBezTo>
                  <a:pt x="13670" y="15513"/>
                  <a:pt x="14353" y="14489"/>
                  <a:pt x="15504" y="14340"/>
                </a:cubicBezTo>
                <a:cubicBezTo>
                  <a:pt x="15595" y="14329"/>
                  <a:pt x="15686" y="14323"/>
                  <a:pt x="15776" y="14323"/>
                </a:cubicBezTo>
                <a:cubicBezTo>
                  <a:pt x="16534" y="14323"/>
                  <a:pt x="17258" y="14715"/>
                  <a:pt x="17658" y="15364"/>
                </a:cubicBezTo>
                <a:cubicBezTo>
                  <a:pt x="17914" y="15833"/>
                  <a:pt x="18063" y="16323"/>
                  <a:pt x="18127" y="16835"/>
                </a:cubicBezTo>
                <a:cubicBezTo>
                  <a:pt x="18597" y="19842"/>
                  <a:pt x="18554" y="22913"/>
                  <a:pt x="18490" y="25963"/>
                </a:cubicBezTo>
                <a:lnTo>
                  <a:pt x="18341" y="32915"/>
                </a:lnTo>
                <a:lnTo>
                  <a:pt x="33546" y="32915"/>
                </a:lnTo>
                <a:cubicBezTo>
                  <a:pt x="33525" y="27114"/>
                  <a:pt x="33503" y="21335"/>
                  <a:pt x="33482" y="15534"/>
                </a:cubicBezTo>
                <a:cubicBezTo>
                  <a:pt x="33482" y="12954"/>
                  <a:pt x="33376" y="10075"/>
                  <a:pt x="32778" y="7537"/>
                </a:cubicBezTo>
                <a:cubicBezTo>
                  <a:pt x="32352" y="5681"/>
                  <a:pt x="31478" y="3869"/>
                  <a:pt x="30027" y="2632"/>
                </a:cubicBezTo>
                <a:cubicBezTo>
                  <a:pt x="28215" y="1075"/>
                  <a:pt x="25762" y="542"/>
                  <a:pt x="23395" y="265"/>
                </a:cubicBezTo>
                <a:cubicBezTo>
                  <a:pt x="21830" y="88"/>
                  <a:pt x="20260" y="1"/>
                  <a:pt x="186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7"/>
          <p:cNvSpPr/>
          <p:nvPr/>
        </p:nvSpPr>
        <p:spPr>
          <a:xfrm>
            <a:off x="8798400" y="6546167"/>
            <a:ext cx="796013" cy="387733"/>
          </a:xfrm>
          <a:custGeom>
            <a:avLst/>
            <a:gdLst/>
            <a:ahLst/>
            <a:cxnLst/>
            <a:rect l="l" t="t" r="r" b="b"/>
            <a:pathLst>
              <a:path w="13756" h="11632" extrusionOk="0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7"/>
          <p:cNvSpPr/>
          <p:nvPr/>
        </p:nvSpPr>
        <p:spPr>
          <a:xfrm rot="-5400000">
            <a:off x="-613315" y="6154914"/>
            <a:ext cx="1436420" cy="330925"/>
          </a:xfrm>
          <a:custGeom>
            <a:avLst/>
            <a:gdLst/>
            <a:ahLst/>
            <a:cxnLst/>
            <a:rect l="l" t="t" r="r" b="b"/>
            <a:pathLst>
              <a:path w="22862" h="5267" extrusionOk="0">
                <a:moveTo>
                  <a:pt x="22360" y="1"/>
                </a:moveTo>
                <a:cubicBezTo>
                  <a:pt x="22110" y="1"/>
                  <a:pt x="21859" y="166"/>
                  <a:pt x="21859" y="496"/>
                </a:cubicBezTo>
                <a:cubicBezTo>
                  <a:pt x="21859" y="1307"/>
                  <a:pt x="21838" y="2139"/>
                  <a:pt x="21838" y="2970"/>
                </a:cubicBezTo>
                <a:cubicBezTo>
                  <a:pt x="21838" y="3269"/>
                  <a:pt x="21902" y="3717"/>
                  <a:pt x="21795" y="4015"/>
                </a:cubicBezTo>
                <a:cubicBezTo>
                  <a:pt x="21736" y="4224"/>
                  <a:pt x="21550" y="4256"/>
                  <a:pt x="21364" y="4256"/>
                </a:cubicBezTo>
                <a:cubicBezTo>
                  <a:pt x="21285" y="4256"/>
                  <a:pt x="21205" y="4250"/>
                  <a:pt x="21134" y="4250"/>
                </a:cubicBezTo>
                <a:cubicBezTo>
                  <a:pt x="19471" y="4250"/>
                  <a:pt x="17807" y="4207"/>
                  <a:pt x="16123" y="4207"/>
                </a:cubicBezTo>
                <a:cubicBezTo>
                  <a:pt x="12817" y="4165"/>
                  <a:pt x="9490" y="4122"/>
                  <a:pt x="6163" y="4101"/>
                </a:cubicBezTo>
                <a:lnTo>
                  <a:pt x="469" y="4101"/>
                </a:lnTo>
                <a:cubicBezTo>
                  <a:pt x="7" y="4101"/>
                  <a:pt x="0" y="4783"/>
                  <a:pt x="449" y="4783"/>
                </a:cubicBezTo>
                <a:cubicBezTo>
                  <a:pt x="452" y="4783"/>
                  <a:pt x="456" y="4783"/>
                  <a:pt x="459" y="4783"/>
                </a:cubicBezTo>
                <a:lnTo>
                  <a:pt x="459" y="4783"/>
                </a:lnTo>
                <a:cubicBezTo>
                  <a:pt x="4017" y="4890"/>
                  <a:pt x="7575" y="4996"/>
                  <a:pt x="11132" y="5060"/>
                </a:cubicBezTo>
                <a:lnTo>
                  <a:pt x="16442" y="5146"/>
                </a:lnTo>
                <a:lnTo>
                  <a:pt x="19108" y="5210"/>
                </a:lnTo>
                <a:cubicBezTo>
                  <a:pt x="19663" y="5210"/>
                  <a:pt x="20246" y="5266"/>
                  <a:pt x="20813" y="5266"/>
                </a:cubicBezTo>
                <a:cubicBezTo>
                  <a:pt x="21096" y="5266"/>
                  <a:pt x="21376" y="5252"/>
                  <a:pt x="21646" y="5210"/>
                </a:cubicBezTo>
                <a:cubicBezTo>
                  <a:pt x="22009" y="5146"/>
                  <a:pt x="22328" y="4954"/>
                  <a:pt x="22563" y="4676"/>
                </a:cubicBezTo>
                <a:cubicBezTo>
                  <a:pt x="22755" y="4314"/>
                  <a:pt x="22840" y="3887"/>
                  <a:pt x="22819" y="3482"/>
                </a:cubicBezTo>
                <a:cubicBezTo>
                  <a:pt x="22840" y="2480"/>
                  <a:pt x="22862" y="1477"/>
                  <a:pt x="22862" y="496"/>
                </a:cubicBezTo>
                <a:cubicBezTo>
                  <a:pt x="22862" y="166"/>
                  <a:pt x="22611" y="1"/>
                  <a:pt x="22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7"/>
          <p:cNvSpPr/>
          <p:nvPr/>
        </p:nvSpPr>
        <p:spPr>
          <a:xfrm rot="-5400000">
            <a:off x="-639357" y="5946161"/>
            <a:ext cx="1656136" cy="531353"/>
          </a:xfrm>
          <a:custGeom>
            <a:avLst/>
            <a:gdLst/>
            <a:ahLst/>
            <a:cxnLst/>
            <a:rect l="l" t="t" r="r" b="b"/>
            <a:pathLst>
              <a:path w="26359" h="8457" extrusionOk="0">
                <a:moveTo>
                  <a:pt x="25900" y="0"/>
                </a:moveTo>
                <a:cubicBezTo>
                  <a:pt x="25692" y="0"/>
                  <a:pt x="25484" y="139"/>
                  <a:pt x="25484" y="416"/>
                </a:cubicBezTo>
                <a:lnTo>
                  <a:pt x="25506" y="416"/>
                </a:lnTo>
                <a:cubicBezTo>
                  <a:pt x="25399" y="2485"/>
                  <a:pt x="25292" y="4575"/>
                  <a:pt x="25228" y="6665"/>
                </a:cubicBezTo>
                <a:cubicBezTo>
                  <a:pt x="25228" y="6857"/>
                  <a:pt x="25228" y="7027"/>
                  <a:pt x="25207" y="7219"/>
                </a:cubicBezTo>
                <a:cubicBezTo>
                  <a:pt x="25186" y="7390"/>
                  <a:pt x="25122" y="7433"/>
                  <a:pt x="24951" y="7454"/>
                </a:cubicBezTo>
                <a:cubicBezTo>
                  <a:pt x="24664" y="7479"/>
                  <a:pt x="24377" y="7489"/>
                  <a:pt x="24089" y="7489"/>
                </a:cubicBezTo>
                <a:cubicBezTo>
                  <a:pt x="23886" y="7489"/>
                  <a:pt x="23683" y="7484"/>
                  <a:pt x="23480" y="7475"/>
                </a:cubicBezTo>
                <a:lnTo>
                  <a:pt x="20302" y="7475"/>
                </a:lnTo>
                <a:cubicBezTo>
                  <a:pt x="16101" y="7454"/>
                  <a:pt x="11900" y="7433"/>
                  <a:pt x="7698" y="7326"/>
                </a:cubicBezTo>
                <a:cubicBezTo>
                  <a:pt x="5374" y="7241"/>
                  <a:pt x="3028" y="7091"/>
                  <a:pt x="682" y="7006"/>
                </a:cubicBezTo>
                <a:cubicBezTo>
                  <a:pt x="675" y="7006"/>
                  <a:pt x="669" y="7006"/>
                  <a:pt x="662" y="7006"/>
                </a:cubicBezTo>
                <a:cubicBezTo>
                  <a:pt x="0" y="7006"/>
                  <a:pt x="28" y="8030"/>
                  <a:pt x="682" y="8072"/>
                </a:cubicBezTo>
                <a:cubicBezTo>
                  <a:pt x="2879" y="8179"/>
                  <a:pt x="5097" y="8200"/>
                  <a:pt x="7315" y="8243"/>
                </a:cubicBezTo>
                <a:cubicBezTo>
                  <a:pt x="9511" y="8307"/>
                  <a:pt x="11729" y="8328"/>
                  <a:pt x="13926" y="8371"/>
                </a:cubicBezTo>
                <a:cubicBezTo>
                  <a:pt x="16101" y="8414"/>
                  <a:pt x="18255" y="8456"/>
                  <a:pt x="20430" y="8456"/>
                </a:cubicBezTo>
                <a:cubicBezTo>
                  <a:pt x="21539" y="8456"/>
                  <a:pt x="22627" y="8435"/>
                  <a:pt x="23736" y="8414"/>
                </a:cubicBezTo>
                <a:cubicBezTo>
                  <a:pt x="23922" y="8414"/>
                  <a:pt x="24129" y="8421"/>
                  <a:pt x="24342" y="8421"/>
                </a:cubicBezTo>
                <a:cubicBezTo>
                  <a:pt x="25056" y="8421"/>
                  <a:pt x="25830" y="8333"/>
                  <a:pt x="26060" y="7560"/>
                </a:cubicBezTo>
                <a:cubicBezTo>
                  <a:pt x="26167" y="7006"/>
                  <a:pt x="26231" y="6452"/>
                  <a:pt x="26231" y="5897"/>
                </a:cubicBezTo>
                <a:cubicBezTo>
                  <a:pt x="26273" y="5279"/>
                  <a:pt x="26295" y="4681"/>
                  <a:pt x="26316" y="4063"/>
                </a:cubicBezTo>
                <a:cubicBezTo>
                  <a:pt x="26337" y="2847"/>
                  <a:pt x="26359" y="1632"/>
                  <a:pt x="26316" y="416"/>
                </a:cubicBezTo>
                <a:cubicBezTo>
                  <a:pt x="26316" y="139"/>
                  <a:pt x="26108" y="0"/>
                  <a:pt x="25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7"/>
          <p:cNvSpPr/>
          <p:nvPr/>
        </p:nvSpPr>
        <p:spPr>
          <a:xfrm rot="-5400000">
            <a:off x="-661035" y="5779598"/>
            <a:ext cx="1895329" cy="654815"/>
          </a:xfrm>
          <a:custGeom>
            <a:avLst/>
            <a:gdLst/>
            <a:ahLst/>
            <a:cxnLst/>
            <a:rect l="l" t="t" r="r" b="b"/>
            <a:pathLst>
              <a:path w="30166" h="10422" extrusionOk="0">
                <a:moveTo>
                  <a:pt x="29662" y="0"/>
                </a:moveTo>
                <a:cubicBezTo>
                  <a:pt x="29409" y="0"/>
                  <a:pt x="29153" y="160"/>
                  <a:pt x="29153" y="480"/>
                </a:cubicBezTo>
                <a:cubicBezTo>
                  <a:pt x="29110" y="2954"/>
                  <a:pt x="29046" y="5406"/>
                  <a:pt x="28982" y="7880"/>
                </a:cubicBezTo>
                <a:cubicBezTo>
                  <a:pt x="28982" y="8264"/>
                  <a:pt x="29089" y="8989"/>
                  <a:pt x="28790" y="9309"/>
                </a:cubicBezTo>
                <a:cubicBezTo>
                  <a:pt x="28604" y="9483"/>
                  <a:pt x="28330" y="9519"/>
                  <a:pt x="28062" y="9519"/>
                </a:cubicBezTo>
                <a:cubicBezTo>
                  <a:pt x="27871" y="9519"/>
                  <a:pt x="27683" y="9501"/>
                  <a:pt x="27532" y="9501"/>
                </a:cubicBezTo>
                <a:lnTo>
                  <a:pt x="23757" y="9480"/>
                </a:lnTo>
                <a:cubicBezTo>
                  <a:pt x="18788" y="9437"/>
                  <a:pt x="13841" y="9458"/>
                  <a:pt x="8893" y="9416"/>
                </a:cubicBezTo>
                <a:cubicBezTo>
                  <a:pt x="7354" y="9392"/>
                  <a:pt x="5814" y="9356"/>
                  <a:pt x="4278" y="9356"/>
                </a:cubicBezTo>
                <a:cubicBezTo>
                  <a:pt x="3005" y="9356"/>
                  <a:pt x="1735" y="9381"/>
                  <a:pt x="469" y="9458"/>
                </a:cubicBezTo>
                <a:cubicBezTo>
                  <a:pt x="0" y="9458"/>
                  <a:pt x="0" y="10162"/>
                  <a:pt x="469" y="10162"/>
                </a:cubicBezTo>
                <a:lnTo>
                  <a:pt x="469" y="10183"/>
                </a:lnTo>
                <a:cubicBezTo>
                  <a:pt x="3050" y="10354"/>
                  <a:pt x="5652" y="10311"/>
                  <a:pt x="8232" y="10333"/>
                </a:cubicBezTo>
                <a:cubicBezTo>
                  <a:pt x="10812" y="10333"/>
                  <a:pt x="13393" y="10333"/>
                  <a:pt x="15995" y="10354"/>
                </a:cubicBezTo>
                <a:cubicBezTo>
                  <a:pt x="18575" y="10375"/>
                  <a:pt x="21156" y="10397"/>
                  <a:pt x="23757" y="10418"/>
                </a:cubicBezTo>
                <a:lnTo>
                  <a:pt x="27660" y="10418"/>
                </a:lnTo>
                <a:cubicBezTo>
                  <a:pt x="27720" y="10421"/>
                  <a:pt x="27779" y="10422"/>
                  <a:pt x="27838" y="10422"/>
                </a:cubicBezTo>
                <a:cubicBezTo>
                  <a:pt x="28264" y="10422"/>
                  <a:pt x="28674" y="10352"/>
                  <a:pt x="29068" y="10183"/>
                </a:cubicBezTo>
                <a:cubicBezTo>
                  <a:pt x="29494" y="9949"/>
                  <a:pt x="29771" y="9522"/>
                  <a:pt x="29814" y="9032"/>
                </a:cubicBezTo>
                <a:cubicBezTo>
                  <a:pt x="29878" y="8371"/>
                  <a:pt x="29921" y="7688"/>
                  <a:pt x="29921" y="7006"/>
                </a:cubicBezTo>
                <a:cubicBezTo>
                  <a:pt x="29942" y="6281"/>
                  <a:pt x="29963" y="5556"/>
                  <a:pt x="29985" y="4831"/>
                </a:cubicBezTo>
                <a:cubicBezTo>
                  <a:pt x="30027" y="3380"/>
                  <a:pt x="30091" y="1930"/>
                  <a:pt x="30155" y="480"/>
                </a:cubicBezTo>
                <a:cubicBezTo>
                  <a:pt x="30166" y="160"/>
                  <a:pt x="29915" y="0"/>
                  <a:pt x="296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7304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8"/>
          <p:cNvSpPr txBox="1">
            <a:spLocks noGrp="1"/>
          </p:cNvSpPr>
          <p:nvPr>
            <p:ph type="subTitle" idx="1"/>
          </p:nvPr>
        </p:nvSpPr>
        <p:spPr>
          <a:xfrm>
            <a:off x="2196900" y="3725255"/>
            <a:ext cx="22128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4" name="Google Shape;424;p18"/>
          <p:cNvSpPr txBox="1">
            <a:spLocks noGrp="1"/>
          </p:cNvSpPr>
          <p:nvPr>
            <p:ph type="subTitle" idx="2"/>
          </p:nvPr>
        </p:nvSpPr>
        <p:spPr>
          <a:xfrm>
            <a:off x="2196900" y="4152552"/>
            <a:ext cx="2212800" cy="12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5" name="Google Shape;425;p18"/>
          <p:cNvSpPr txBox="1">
            <a:spLocks noGrp="1"/>
          </p:cNvSpPr>
          <p:nvPr>
            <p:ph type="subTitle" idx="3"/>
          </p:nvPr>
        </p:nvSpPr>
        <p:spPr>
          <a:xfrm>
            <a:off x="4989600" y="3725255"/>
            <a:ext cx="22128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6" name="Google Shape;426;p18"/>
          <p:cNvSpPr txBox="1">
            <a:spLocks noGrp="1"/>
          </p:cNvSpPr>
          <p:nvPr>
            <p:ph type="subTitle" idx="4"/>
          </p:nvPr>
        </p:nvSpPr>
        <p:spPr>
          <a:xfrm>
            <a:off x="4989600" y="4152552"/>
            <a:ext cx="2212800" cy="12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7" name="Google Shape;427;p18"/>
          <p:cNvSpPr txBox="1">
            <a:spLocks noGrp="1"/>
          </p:cNvSpPr>
          <p:nvPr>
            <p:ph type="subTitle" idx="5"/>
          </p:nvPr>
        </p:nvSpPr>
        <p:spPr>
          <a:xfrm>
            <a:off x="7782300" y="3725255"/>
            <a:ext cx="22128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8" name="Google Shape;428;p18"/>
          <p:cNvSpPr txBox="1">
            <a:spLocks noGrp="1"/>
          </p:cNvSpPr>
          <p:nvPr>
            <p:ph type="subTitle" idx="6"/>
          </p:nvPr>
        </p:nvSpPr>
        <p:spPr>
          <a:xfrm>
            <a:off x="7782300" y="4152552"/>
            <a:ext cx="2212800" cy="12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9" name="Google Shape;429;p18"/>
          <p:cNvSpPr txBox="1">
            <a:spLocks noGrp="1"/>
          </p:cNvSpPr>
          <p:nvPr>
            <p:ph type="title"/>
          </p:nvPr>
        </p:nvSpPr>
        <p:spPr>
          <a:xfrm>
            <a:off x="941400" y="474688"/>
            <a:ext cx="103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0" name="Google Shape;430;p18"/>
          <p:cNvSpPr/>
          <p:nvPr/>
        </p:nvSpPr>
        <p:spPr>
          <a:xfrm rot="10800000">
            <a:off x="11360399" y="4307282"/>
            <a:ext cx="937035" cy="1036751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1" name="Google Shape;431;p18"/>
          <p:cNvSpPr/>
          <p:nvPr/>
        </p:nvSpPr>
        <p:spPr>
          <a:xfrm rot="10800000">
            <a:off x="11906335" y="3380831"/>
            <a:ext cx="391099" cy="678175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2" name="Google Shape;432;p18"/>
          <p:cNvSpPr/>
          <p:nvPr/>
        </p:nvSpPr>
        <p:spPr>
          <a:xfrm rot="5400000">
            <a:off x="11051691" y="6703565"/>
            <a:ext cx="141189" cy="106993"/>
          </a:xfrm>
          <a:custGeom>
            <a:avLst/>
            <a:gdLst/>
            <a:ahLst/>
            <a:cxnLst/>
            <a:rect l="l" t="t" r="r" b="b"/>
            <a:pathLst>
              <a:path w="1978" h="1499" extrusionOk="0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3" name="Google Shape;433;p18"/>
          <p:cNvSpPr/>
          <p:nvPr/>
        </p:nvSpPr>
        <p:spPr>
          <a:xfrm rot="5400000">
            <a:off x="10828881" y="6679903"/>
            <a:ext cx="158820" cy="139541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4" name="Google Shape;434;p18"/>
          <p:cNvSpPr/>
          <p:nvPr/>
        </p:nvSpPr>
        <p:spPr>
          <a:xfrm rot="5400000">
            <a:off x="10919459" y="6545133"/>
            <a:ext cx="159891" cy="75803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5" name="Google Shape;435;p18"/>
          <p:cNvSpPr/>
          <p:nvPr/>
        </p:nvSpPr>
        <p:spPr>
          <a:xfrm rot="5400000">
            <a:off x="10774025" y="6457445"/>
            <a:ext cx="113780" cy="119841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18"/>
          <p:cNvSpPr/>
          <p:nvPr/>
        </p:nvSpPr>
        <p:spPr>
          <a:xfrm rot="5400000">
            <a:off x="11077993" y="6252186"/>
            <a:ext cx="179735" cy="78657"/>
          </a:xfrm>
          <a:custGeom>
            <a:avLst/>
            <a:gdLst/>
            <a:ahLst/>
            <a:cxnLst/>
            <a:rect l="l" t="t" r="r" b="b"/>
            <a:pathLst>
              <a:path w="2518" h="1102" extrusionOk="0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18"/>
          <p:cNvSpPr/>
          <p:nvPr/>
        </p:nvSpPr>
        <p:spPr>
          <a:xfrm rot="5400000">
            <a:off x="10868067" y="6175384"/>
            <a:ext cx="152325" cy="150033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18"/>
          <p:cNvSpPr/>
          <p:nvPr/>
        </p:nvSpPr>
        <p:spPr>
          <a:xfrm rot="5400000">
            <a:off x="10595184" y="6212215"/>
            <a:ext cx="168171" cy="148749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9" name="Google Shape;439;p18"/>
          <p:cNvSpPr/>
          <p:nvPr/>
        </p:nvSpPr>
        <p:spPr>
          <a:xfrm rot="5400000">
            <a:off x="10410348" y="6364578"/>
            <a:ext cx="154537" cy="148321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0" name="Google Shape;440;p18"/>
          <p:cNvSpPr/>
          <p:nvPr/>
        </p:nvSpPr>
        <p:spPr>
          <a:xfrm rot="5400000">
            <a:off x="10482083" y="6584503"/>
            <a:ext cx="155823" cy="159456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1" name="Google Shape;441;p18"/>
          <p:cNvSpPr/>
          <p:nvPr/>
        </p:nvSpPr>
        <p:spPr>
          <a:xfrm rot="5400000">
            <a:off x="10661246" y="6700996"/>
            <a:ext cx="117492" cy="126123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18"/>
          <p:cNvSpPr/>
          <p:nvPr/>
        </p:nvSpPr>
        <p:spPr>
          <a:xfrm rot="5400000">
            <a:off x="10099668" y="6654850"/>
            <a:ext cx="121845" cy="171519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18"/>
          <p:cNvSpPr/>
          <p:nvPr/>
        </p:nvSpPr>
        <p:spPr>
          <a:xfrm rot="5400000">
            <a:off x="10290713" y="6725337"/>
            <a:ext cx="94507" cy="94431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18"/>
          <p:cNvSpPr/>
          <p:nvPr/>
        </p:nvSpPr>
        <p:spPr>
          <a:xfrm rot="5400000">
            <a:off x="9887242" y="6526147"/>
            <a:ext cx="190799" cy="98143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18"/>
          <p:cNvSpPr/>
          <p:nvPr/>
        </p:nvSpPr>
        <p:spPr>
          <a:xfrm rot="5400000">
            <a:off x="9856405" y="6773554"/>
            <a:ext cx="88368" cy="101497"/>
          </a:xfrm>
          <a:custGeom>
            <a:avLst/>
            <a:gdLst/>
            <a:ahLst/>
            <a:cxnLst/>
            <a:rect l="l" t="t" r="r" b="b"/>
            <a:pathLst>
              <a:path w="1238" h="1422" extrusionOk="0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18"/>
          <p:cNvSpPr/>
          <p:nvPr/>
        </p:nvSpPr>
        <p:spPr>
          <a:xfrm rot="5400000">
            <a:off x="9780886" y="6394305"/>
            <a:ext cx="176665" cy="80584"/>
          </a:xfrm>
          <a:custGeom>
            <a:avLst/>
            <a:gdLst/>
            <a:ahLst/>
            <a:cxnLst/>
            <a:rect l="l" t="t" r="r" b="b"/>
            <a:pathLst>
              <a:path w="2475" h="1129" extrusionOk="0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18"/>
          <p:cNvSpPr/>
          <p:nvPr/>
        </p:nvSpPr>
        <p:spPr>
          <a:xfrm rot="5400000">
            <a:off x="9899234" y="6154753"/>
            <a:ext cx="122417" cy="102425"/>
          </a:xfrm>
          <a:custGeom>
            <a:avLst/>
            <a:gdLst/>
            <a:ahLst/>
            <a:cxnLst/>
            <a:rect l="l" t="t" r="r" b="b"/>
            <a:pathLst>
              <a:path w="1715" h="1435" extrusionOk="0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8" name="Google Shape;448;p18"/>
          <p:cNvSpPr/>
          <p:nvPr/>
        </p:nvSpPr>
        <p:spPr>
          <a:xfrm rot="5400000">
            <a:off x="10073685" y="6285309"/>
            <a:ext cx="76448" cy="134403"/>
          </a:xfrm>
          <a:custGeom>
            <a:avLst/>
            <a:gdLst/>
            <a:ahLst/>
            <a:cxnLst/>
            <a:rect l="l" t="t" r="r" b="b"/>
            <a:pathLst>
              <a:path w="1071" h="1883" extrusionOk="0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9" name="Google Shape;449;p18"/>
          <p:cNvSpPr/>
          <p:nvPr/>
        </p:nvSpPr>
        <p:spPr>
          <a:xfrm rot="5400000">
            <a:off x="10224653" y="6450840"/>
            <a:ext cx="90153" cy="88008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0" name="Google Shape;450;p18"/>
          <p:cNvSpPr/>
          <p:nvPr/>
        </p:nvSpPr>
        <p:spPr>
          <a:xfrm rot="5400000">
            <a:off x="10338505" y="6089656"/>
            <a:ext cx="84443" cy="212773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1" name="Google Shape;451;p18"/>
          <p:cNvSpPr/>
          <p:nvPr/>
        </p:nvSpPr>
        <p:spPr>
          <a:xfrm rot="5400000">
            <a:off x="10527625" y="6811138"/>
            <a:ext cx="82444" cy="163452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2" name="Google Shape;452;p18"/>
          <p:cNvSpPr/>
          <p:nvPr/>
        </p:nvSpPr>
        <p:spPr>
          <a:xfrm rot="5400000">
            <a:off x="10141711" y="6836301"/>
            <a:ext cx="48752" cy="149535"/>
          </a:xfrm>
          <a:custGeom>
            <a:avLst/>
            <a:gdLst/>
            <a:ahLst/>
            <a:cxnLst/>
            <a:rect l="l" t="t" r="r" b="b"/>
            <a:pathLst>
              <a:path w="683" h="2095" extrusionOk="0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3" name="Google Shape;453;p18"/>
          <p:cNvSpPr/>
          <p:nvPr/>
        </p:nvSpPr>
        <p:spPr>
          <a:xfrm rot="5400000">
            <a:off x="10939733" y="6829091"/>
            <a:ext cx="79232" cy="191432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4" name="Google Shape;454;p18"/>
          <p:cNvSpPr/>
          <p:nvPr/>
        </p:nvSpPr>
        <p:spPr>
          <a:xfrm rot="10800000">
            <a:off x="13" y="4365483"/>
            <a:ext cx="888587" cy="1838484"/>
          </a:xfrm>
          <a:custGeom>
            <a:avLst/>
            <a:gdLst/>
            <a:ahLst/>
            <a:cxnLst/>
            <a:rect l="l" t="t" r="r" b="b"/>
            <a:pathLst>
              <a:path w="14567" h="23703" extrusionOk="0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5" name="Google Shape;455;p18"/>
          <p:cNvSpPr/>
          <p:nvPr/>
        </p:nvSpPr>
        <p:spPr>
          <a:xfrm>
            <a:off x="10833569" y="-444500"/>
            <a:ext cx="1128241" cy="1838531"/>
          </a:xfrm>
          <a:custGeom>
            <a:avLst/>
            <a:gdLst/>
            <a:ahLst/>
            <a:cxnLst/>
            <a:rect l="l" t="t" r="r" b="b"/>
            <a:pathLst>
              <a:path w="14353" h="23387" extrusionOk="0">
                <a:moveTo>
                  <a:pt x="7038" y="1"/>
                </a:moveTo>
                <a:lnTo>
                  <a:pt x="7038" y="1"/>
                </a:lnTo>
                <a:cubicBezTo>
                  <a:pt x="7166" y="2730"/>
                  <a:pt x="7358" y="5439"/>
                  <a:pt x="7443" y="8168"/>
                </a:cubicBezTo>
                <a:cubicBezTo>
                  <a:pt x="7528" y="9960"/>
                  <a:pt x="7592" y="11773"/>
                  <a:pt x="7294" y="13543"/>
                </a:cubicBezTo>
                <a:cubicBezTo>
                  <a:pt x="7251" y="13905"/>
                  <a:pt x="7145" y="14246"/>
                  <a:pt x="6953" y="14545"/>
                </a:cubicBezTo>
                <a:cubicBezTo>
                  <a:pt x="6590" y="15057"/>
                  <a:pt x="5950" y="15227"/>
                  <a:pt x="5375" y="15377"/>
                </a:cubicBezTo>
                <a:cubicBezTo>
                  <a:pt x="3604" y="15761"/>
                  <a:pt x="1813" y="15974"/>
                  <a:pt x="0" y="15974"/>
                </a:cubicBezTo>
                <a:lnTo>
                  <a:pt x="128" y="22969"/>
                </a:lnTo>
                <a:cubicBezTo>
                  <a:pt x="1486" y="23184"/>
                  <a:pt x="2869" y="23386"/>
                  <a:pt x="4248" y="23386"/>
                </a:cubicBezTo>
                <a:cubicBezTo>
                  <a:pt x="4645" y="23386"/>
                  <a:pt x="5042" y="23369"/>
                  <a:pt x="5439" y="23331"/>
                </a:cubicBezTo>
                <a:cubicBezTo>
                  <a:pt x="7209" y="23161"/>
                  <a:pt x="8979" y="22585"/>
                  <a:pt x="10301" y="21391"/>
                </a:cubicBezTo>
                <a:cubicBezTo>
                  <a:pt x="12625" y="19301"/>
                  <a:pt x="13052" y="15888"/>
                  <a:pt x="13350" y="12796"/>
                </a:cubicBezTo>
                <a:cubicBezTo>
                  <a:pt x="13756" y="8723"/>
                  <a:pt x="13990" y="4692"/>
                  <a:pt x="14353" y="619"/>
                </a:cubicBezTo>
                <a:cubicBezTo>
                  <a:pt x="11900" y="491"/>
                  <a:pt x="9469" y="278"/>
                  <a:pt x="7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18"/>
          <p:cNvSpPr/>
          <p:nvPr/>
        </p:nvSpPr>
        <p:spPr>
          <a:xfrm>
            <a:off x="249570" y="2678809"/>
            <a:ext cx="389460" cy="36038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18"/>
          <p:cNvSpPr/>
          <p:nvPr/>
        </p:nvSpPr>
        <p:spPr>
          <a:xfrm>
            <a:off x="249570" y="3431309"/>
            <a:ext cx="389460" cy="36038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18"/>
          <p:cNvSpPr/>
          <p:nvPr/>
        </p:nvSpPr>
        <p:spPr>
          <a:xfrm>
            <a:off x="2913835" y="6289532"/>
            <a:ext cx="1194861" cy="359067"/>
          </a:xfrm>
          <a:custGeom>
            <a:avLst/>
            <a:gdLst/>
            <a:ahLst/>
            <a:cxnLst/>
            <a:rect l="l" t="t" r="r" b="b"/>
            <a:pathLst>
              <a:path w="15121" h="4544" extrusionOk="0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10592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"/>
          <p:cNvSpPr txBox="1">
            <a:spLocks noGrp="1"/>
          </p:cNvSpPr>
          <p:nvPr>
            <p:ph type="title"/>
          </p:nvPr>
        </p:nvSpPr>
        <p:spPr>
          <a:xfrm>
            <a:off x="415600" y="474688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1" name="Google Shape;461;p19"/>
          <p:cNvSpPr txBox="1">
            <a:spLocks noGrp="1"/>
          </p:cNvSpPr>
          <p:nvPr>
            <p:ph type="subTitle" idx="1"/>
          </p:nvPr>
        </p:nvSpPr>
        <p:spPr>
          <a:xfrm>
            <a:off x="1309833" y="2705967"/>
            <a:ext cx="3060400" cy="6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667"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2" name="Google Shape;462;p19"/>
          <p:cNvSpPr txBox="1">
            <a:spLocks noGrp="1"/>
          </p:cNvSpPr>
          <p:nvPr>
            <p:ph type="subTitle" idx="2"/>
          </p:nvPr>
        </p:nvSpPr>
        <p:spPr>
          <a:xfrm>
            <a:off x="1309897" y="3118075"/>
            <a:ext cx="30604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3" name="Google Shape;463;p19"/>
          <p:cNvSpPr/>
          <p:nvPr/>
        </p:nvSpPr>
        <p:spPr>
          <a:xfrm rot="-5400000">
            <a:off x="-971675" y="1162451"/>
            <a:ext cx="2488424" cy="598607"/>
          </a:xfrm>
          <a:custGeom>
            <a:avLst/>
            <a:gdLst/>
            <a:ahLst/>
            <a:cxnLst/>
            <a:rect l="l" t="t" r="r" b="b"/>
            <a:pathLst>
              <a:path w="19728" h="6595" extrusionOk="0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19"/>
          <p:cNvSpPr/>
          <p:nvPr/>
        </p:nvSpPr>
        <p:spPr>
          <a:xfrm>
            <a:off x="379727" y="604659"/>
            <a:ext cx="419287" cy="388004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19"/>
          <p:cNvSpPr/>
          <p:nvPr/>
        </p:nvSpPr>
        <p:spPr>
          <a:xfrm>
            <a:off x="920827" y="604659"/>
            <a:ext cx="419287" cy="388004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19"/>
          <p:cNvSpPr/>
          <p:nvPr/>
        </p:nvSpPr>
        <p:spPr>
          <a:xfrm rot="-5400000">
            <a:off x="-85073" y="5163219"/>
            <a:ext cx="213049" cy="161524"/>
          </a:xfrm>
          <a:custGeom>
            <a:avLst/>
            <a:gdLst/>
            <a:ahLst/>
            <a:cxnLst/>
            <a:rect l="l" t="t" r="r" b="b"/>
            <a:pathLst>
              <a:path w="2667" h="2022" extrusionOk="0">
                <a:moveTo>
                  <a:pt x="2287" y="0"/>
                </a:moveTo>
                <a:cubicBezTo>
                  <a:pt x="2251" y="0"/>
                  <a:pt x="2213" y="5"/>
                  <a:pt x="2176" y="16"/>
                </a:cubicBezTo>
                <a:cubicBezTo>
                  <a:pt x="2048" y="37"/>
                  <a:pt x="1941" y="80"/>
                  <a:pt x="1856" y="165"/>
                </a:cubicBezTo>
                <a:lnTo>
                  <a:pt x="1600" y="336"/>
                </a:lnTo>
                <a:cubicBezTo>
                  <a:pt x="1451" y="443"/>
                  <a:pt x="1280" y="549"/>
                  <a:pt x="1131" y="677"/>
                </a:cubicBezTo>
                <a:cubicBezTo>
                  <a:pt x="790" y="912"/>
                  <a:pt x="470" y="1146"/>
                  <a:pt x="129" y="1424"/>
                </a:cubicBezTo>
                <a:cubicBezTo>
                  <a:pt x="1" y="1530"/>
                  <a:pt x="1" y="1744"/>
                  <a:pt x="107" y="1871"/>
                </a:cubicBezTo>
                <a:cubicBezTo>
                  <a:pt x="177" y="1970"/>
                  <a:pt x="284" y="2022"/>
                  <a:pt x="398" y="2022"/>
                </a:cubicBezTo>
                <a:cubicBezTo>
                  <a:pt x="457" y="2022"/>
                  <a:pt x="518" y="2007"/>
                  <a:pt x="576" y="1978"/>
                </a:cubicBezTo>
                <a:cubicBezTo>
                  <a:pt x="918" y="1765"/>
                  <a:pt x="1238" y="1552"/>
                  <a:pt x="1557" y="1338"/>
                </a:cubicBezTo>
                <a:cubicBezTo>
                  <a:pt x="1728" y="1232"/>
                  <a:pt x="1899" y="1125"/>
                  <a:pt x="2048" y="1018"/>
                </a:cubicBezTo>
                <a:lnTo>
                  <a:pt x="2283" y="848"/>
                </a:lnTo>
                <a:cubicBezTo>
                  <a:pt x="2411" y="763"/>
                  <a:pt x="2517" y="677"/>
                  <a:pt x="2602" y="549"/>
                </a:cubicBezTo>
                <a:cubicBezTo>
                  <a:pt x="2666" y="421"/>
                  <a:pt x="2645" y="251"/>
                  <a:pt x="2560" y="144"/>
                </a:cubicBezTo>
                <a:cubicBezTo>
                  <a:pt x="2496" y="48"/>
                  <a:pt x="2396" y="0"/>
                  <a:pt x="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19"/>
          <p:cNvSpPr/>
          <p:nvPr/>
        </p:nvSpPr>
        <p:spPr>
          <a:xfrm rot="-5400000">
            <a:off x="243855" y="5035921"/>
            <a:ext cx="131248" cy="201385"/>
          </a:xfrm>
          <a:custGeom>
            <a:avLst/>
            <a:gdLst/>
            <a:ahLst/>
            <a:cxnLst/>
            <a:rect l="l" t="t" r="r" b="b"/>
            <a:pathLst>
              <a:path w="1643" h="2521" extrusionOk="0">
                <a:moveTo>
                  <a:pt x="394" y="0"/>
                </a:moveTo>
                <a:cubicBezTo>
                  <a:pt x="370" y="0"/>
                  <a:pt x="345" y="3"/>
                  <a:pt x="320" y="8"/>
                </a:cubicBezTo>
                <a:cubicBezTo>
                  <a:pt x="149" y="30"/>
                  <a:pt x="0" y="179"/>
                  <a:pt x="0" y="371"/>
                </a:cubicBezTo>
                <a:lnTo>
                  <a:pt x="21" y="371"/>
                </a:lnTo>
                <a:cubicBezTo>
                  <a:pt x="43" y="1053"/>
                  <a:pt x="256" y="1736"/>
                  <a:pt x="682" y="2290"/>
                </a:cubicBezTo>
                <a:cubicBezTo>
                  <a:pt x="746" y="2397"/>
                  <a:pt x="832" y="2461"/>
                  <a:pt x="960" y="2503"/>
                </a:cubicBezTo>
                <a:cubicBezTo>
                  <a:pt x="1000" y="2515"/>
                  <a:pt x="1040" y="2520"/>
                  <a:pt x="1079" y="2520"/>
                </a:cubicBezTo>
                <a:cubicBezTo>
                  <a:pt x="1187" y="2520"/>
                  <a:pt x="1293" y="2481"/>
                  <a:pt x="1386" y="2418"/>
                </a:cubicBezTo>
                <a:cubicBezTo>
                  <a:pt x="1600" y="2248"/>
                  <a:pt x="1642" y="1906"/>
                  <a:pt x="1429" y="1693"/>
                </a:cubicBezTo>
                <a:cubicBezTo>
                  <a:pt x="1391" y="1655"/>
                  <a:pt x="1335" y="1599"/>
                  <a:pt x="1293" y="1542"/>
                </a:cubicBezTo>
                <a:lnTo>
                  <a:pt x="1293" y="1542"/>
                </a:lnTo>
                <a:lnTo>
                  <a:pt x="1280" y="1501"/>
                </a:lnTo>
                <a:cubicBezTo>
                  <a:pt x="1258" y="1480"/>
                  <a:pt x="1216" y="1437"/>
                  <a:pt x="1216" y="1416"/>
                </a:cubicBezTo>
                <a:cubicBezTo>
                  <a:pt x="1130" y="1288"/>
                  <a:pt x="1045" y="1160"/>
                  <a:pt x="981" y="1032"/>
                </a:cubicBezTo>
                <a:lnTo>
                  <a:pt x="960" y="947"/>
                </a:lnTo>
                <a:cubicBezTo>
                  <a:pt x="950" y="927"/>
                  <a:pt x="945" y="917"/>
                  <a:pt x="944" y="917"/>
                </a:cubicBezTo>
                <a:lnTo>
                  <a:pt x="944" y="917"/>
                </a:lnTo>
                <a:cubicBezTo>
                  <a:pt x="943" y="917"/>
                  <a:pt x="948" y="933"/>
                  <a:pt x="960" y="968"/>
                </a:cubicBezTo>
                <a:cubicBezTo>
                  <a:pt x="938" y="947"/>
                  <a:pt x="938" y="925"/>
                  <a:pt x="938" y="925"/>
                </a:cubicBezTo>
                <a:cubicBezTo>
                  <a:pt x="896" y="840"/>
                  <a:pt x="874" y="776"/>
                  <a:pt x="853" y="712"/>
                </a:cubicBezTo>
                <a:cubicBezTo>
                  <a:pt x="810" y="563"/>
                  <a:pt x="768" y="413"/>
                  <a:pt x="725" y="264"/>
                </a:cubicBezTo>
                <a:cubicBezTo>
                  <a:pt x="688" y="116"/>
                  <a:pt x="555" y="0"/>
                  <a:pt x="3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19"/>
          <p:cNvSpPr/>
          <p:nvPr/>
        </p:nvSpPr>
        <p:spPr>
          <a:xfrm rot="-5400000">
            <a:off x="107092" y="4856417"/>
            <a:ext cx="187487" cy="146427"/>
          </a:xfrm>
          <a:custGeom>
            <a:avLst/>
            <a:gdLst/>
            <a:ahLst/>
            <a:cxnLst/>
            <a:rect l="l" t="t" r="r" b="b"/>
            <a:pathLst>
              <a:path w="2347" h="1833" extrusionOk="0">
                <a:moveTo>
                  <a:pt x="363" y="1"/>
                </a:moveTo>
                <a:cubicBezTo>
                  <a:pt x="278" y="1"/>
                  <a:pt x="171" y="43"/>
                  <a:pt x="107" y="107"/>
                </a:cubicBezTo>
                <a:cubicBezTo>
                  <a:pt x="64" y="171"/>
                  <a:pt x="22" y="235"/>
                  <a:pt x="22" y="321"/>
                </a:cubicBezTo>
                <a:cubicBezTo>
                  <a:pt x="0" y="491"/>
                  <a:pt x="107" y="640"/>
                  <a:pt x="278" y="704"/>
                </a:cubicBezTo>
                <a:lnTo>
                  <a:pt x="278" y="683"/>
                </a:lnTo>
                <a:lnTo>
                  <a:pt x="363" y="704"/>
                </a:lnTo>
                <a:lnTo>
                  <a:pt x="342" y="704"/>
                </a:lnTo>
                <a:lnTo>
                  <a:pt x="384" y="726"/>
                </a:lnTo>
                <a:lnTo>
                  <a:pt x="555" y="811"/>
                </a:lnTo>
                <a:cubicBezTo>
                  <a:pt x="661" y="875"/>
                  <a:pt x="768" y="939"/>
                  <a:pt x="875" y="1003"/>
                </a:cubicBezTo>
                <a:lnTo>
                  <a:pt x="917" y="1046"/>
                </a:lnTo>
                <a:cubicBezTo>
                  <a:pt x="926" y="1050"/>
                  <a:pt x="930" y="1052"/>
                  <a:pt x="931" y="1052"/>
                </a:cubicBezTo>
                <a:cubicBezTo>
                  <a:pt x="937" y="1052"/>
                  <a:pt x="896" y="1024"/>
                  <a:pt x="896" y="1024"/>
                </a:cubicBezTo>
                <a:lnTo>
                  <a:pt x="896" y="1024"/>
                </a:lnTo>
                <a:lnTo>
                  <a:pt x="1003" y="1088"/>
                </a:lnTo>
                <a:cubicBezTo>
                  <a:pt x="1003" y="1088"/>
                  <a:pt x="976" y="1075"/>
                  <a:pt x="960" y="1067"/>
                </a:cubicBezTo>
                <a:lnTo>
                  <a:pt x="960" y="1067"/>
                </a:lnTo>
                <a:cubicBezTo>
                  <a:pt x="1003" y="1110"/>
                  <a:pt x="1067" y="1152"/>
                  <a:pt x="1109" y="1195"/>
                </a:cubicBezTo>
                <a:cubicBezTo>
                  <a:pt x="1191" y="1277"/>
                  <a:pt x="1273" y="1378"/>
                  <a:pt x="1354" y="1480"/>
                </a:cubicBezTo>
                <a:lnTo>
                  <a:pt x="1354" y="1480"/>
                </a:lnTo>
                <a:lnTo>
                  <a:pt x="1386" y="1536"/>
                </a:lnTo>
                <a:cubicBezTo>
                  <a:pt x="1450" y="1621"/>
                  <a:pt x="1536" y="1707"/>
                  <a:pt x="1642" y="1771"/>
                </a:cubicBezTo>
                <a:cubicBezTo>
                  <a:pt x="1713" y="1811"/>
                  <a:pt x="1798" y="1832"/>
                  <a:pt x="1881" y="1832"/>
                </a:cubicBezTo>
                <a:cubicBezTo>
                  <a:pt x="1974" y="1832"/>
                  <a:pt x="2065" y="1806"/>
                  <a:pt x="2133" y="1749"/>
                </a:cubicBezTo>
                <a:cubicBezTo>
                  <a:pt x="2282" y="1621"/>
                  <a:pt x="2346" y="1451"/>
                  <a:pt x="2303" y="1259"/>
                </a:cubicBezTo>
                <a:cubicBezTo>
                  <a:pt x="2218" y="1067"/>
                  <a:pt x="2090" y="875"/>
                  <a:pt x="1920" y="726"/>
                </a:cubicBezTo>
                <a:cubicBezTo>
                  <a:pt x="1770" y="598"/>
                  <a:pt x="1600" y="470"/>
                  <a:pt x="1450" y="363"/>
                </a:cubicBezTo>
                <a:cubicBezTo>
                  <a:pt x="1109" y="171"/>
                  <a:pt x="747" y="43"/>
                  <a:pt x="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19"/>
          <p:cNvSpPr/>
          <p:nvPr/>
        </p:nvSpPr>
        <p:spPr>
          <a:xfrm rot="-5400000">
            <a:off x="-157053" y="4798301"/>
            <a:ext cx="107204" cy="223753"/>
          </a:xfrm>
          <a:custGeom>
            <a:avLst/>
            <a:gdLst/>
            <a:ahLst/>
            <a:cxnLst/>
            <a:rect l="l" t="t" r="r" b="b"/>
            <a:pathLst>
              <a:path w="1342" h="2801" extrusionOk="0">
                <a:moveTo>
                  <a:pt x="1008" y="0"/>
                </a:moveTo>
                <a:cubicBezTo>
                  <a:pt x="956" y="0"/>
                  <a:pt x="903" y="16"/>
                  <a:pt x="854" y="50"/>
                </a:cubicBezTo>
                <a:lnTo>
                  <a:pt x="875" y="50"/>
                </a:lnTo>
                <a:cubicBezTo>
                  <a:pt x="811" y="114"/>
                  <a:pt x="747" y="178"/>
                  <a:pt x="683" y="242"/>
                </a:cubicBezTo>
                <a:lnTo>
                  <a:pt x="640" y="306"/>
                </a:lnTo>
                <a:cubicBezTo>
                  <a:pt x="653" y="299"/>
                  <a:pt x="660" y="297"/>
                  <a:pt x="663" y="297"/>
                </a:cubicBezTo>
                <a:lnTo>
                  <a:pt x="663" y="297"/>
                </a:lnTo>
                <a:cubicBezTo>
                  <a:pt x="669" y="297"/>
                  <a:pt x="649" y="312"/>
                  <a:pt x="619" y="327"/>
                </a:cubicBezTo>
                <a:cubicBezTo>
                  <a:pt x="598" y="327"/>
                  <a:pt x="577" y="348"/>
                  <a:pt x="577" y="370"/>
                </a:cubicBezTo>
                <a:cubicBezTo>
                  <a:pt x="534" y="434"/>
                  <a:pt x="513" y="476"/>
                  <a:pt x="470" y="519"/>
                </a:cubicBezTo>
                <a:cubicBezTo>
                  <a:pt x="363" y="711"/>
                  <a:pt x="278" y="903"/>
                  <a:pt x="193" y="1095"/>
                </a:cubicBezTo>
                <a:cubicBezTo>
                  <a:pt x="129" y="1265"/>
                  <a:pt x="86" y="1436"/>
                  <a:pt x="65" y="1628"/>
                </a:cubicBezTo>
                <a:cubicBezTo>
                  <a:pt x="65" y="1649"/>
                  <a:pt x="65" y="1671"/>
                  <a:pt x="65" y="1692"/>
                </a:cubicBezTo>
                <a:cubicBezTo>
                  <a:pt x="65" y="1722"/>
                  <a:pt x="54" y="1807"/>
                  <a:pt x="55" y="1807"/>
                </a:cubicBezTo>
                <a:cubicBezTo>
                  <a:pt x="56" y="1807"/>
                  <a:pt x="59" y="1793"/>
                  <a:pt x="65" y="1756"/>
                </a:cubicBezTo>
                <a:lnTo>
                  <a:pt x="65" y="1756"/>
                </a:lnTo>
                <a:cubicBezTo>
                  <a:pt x="65" y="1841"/>
                  <a:pt x="43" y="1926"/>
                  <a:pt x="22" y="2012"/>
                </a:cubicBezTo>
                <a:lnTo>
                  <a:pt x="22" y="2076"/>
                </a:lnTo>
                <a:lnTo>
                  <a:pt x="22" y="2097"/>
                </a:lnTo>
                <a:cubicBezTo>
                  <a:pt x="22" y="2121"/>
                  <a:pt x="22" y="2161"/>
                  <a:pt x="22" y="2161"/>
                </a:cubicBezTo>
                <a:cubicBezTo>
                  <a:pt x="1" y="2204"/>
                  <a:pt x="1" y="2246"/>
                  <a:pt x="22" y="2289"/>
                </a:cubicBezTo>
                <a:cubicBezTo>
                  <a:pt x="22" y="2545"/>
                  <a:pt x="214" y="2758"/>
                  <a:pt x="470" y="2801"/>
                </a:cubicBezTo>
                <a:cubicBezTo>
                  <a:pt x="726" y="2801"/>
                  <a:pt x="939" y="2566"/>
                  <a:pt x="960" y="2310"/>
                </a:cubicBezTo>
                <a:cubicBezTo>
                  <a:pt x="960" y="2243"/>
                  <a:pt x="960" y="2108"/>
                  <a:pt x="918" y="2034"/>
                </a:cubicBezTo>
                <a:lnTo>
                  <a:pt x="918" y="2034"/>
                </a:lnTo>
                <a:lnTo>
                  <a:pt x="918" y="2033"/>
                </a:lnTo>
                <a:lnTo>
                  <a:pt x="918" y="1777"/>
                </a:lnTo>
                <a:lnTo>
                  <a:pt x="918" y="1649"/>
                </a:lnTo>
                <a:lnTo>
                  <a:pt x="918" y="1585"/>
                </a:lnTo>
                <a:cubicBezTo>
                  <a:pt x="918" y="1500"/>
                  <a:pt x="939" y="1393"/>
                  <a:pt x="960" y="1308"/>
                </a:cubicBezTo>
                <a:cubicBezTo>
                  <a:pt x="1003" y="1137"/>
                  <a:pt x="1046" y="988"/>
                  <a:pt x="1088" y="817"/>
                </a:cubicBezTo>
                <a:cubicBezTo>
                  <a:pt x="1088" y="817"/>
                  <a:pt x="1133" y="743"/>
                  <a:pt x="1123" y="743"/>
                </a:cubicBezTo>
                <a:lnTo>
                  <a:pt x="1123" y="743"/>
                </a:lnTo>
                <a:cubicBezTo>
                  <a:pt x="1121" y="743"/>
                  <a:pt x="1117" y="746"/>
                  <a:pt x="1110" y="754"/>
                </a:cubicBezTo>
                <a:cubicBezTo>
                  <a:pt x="1152" y="711"/>
                  <a:pt x="1174" y="647"/>
                  <a:pt x="1174" y="583"/>
                </a:cubicBezTo>
                <a:cubicBezTo>
                  <a:pt x="1174" y="540"/>
                  <a:pt x="1216" y="455"/>
                  <a:pt x="1259" y="370"/>
                </a:cubicBezTo>
                <a:cubicBezTo>
                  <a:pt x="1341" y="172"/>
                  <a:pt x="1183" y="0"/>
                  <a:pt x="10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19"/>
          <p:cNvSpPr/>
          <p:nvPr/>
        </p:nvSpPr>
        <p:spPr>
          <a:xfrm rot="-5400000">
            <a:off x="-325291" y="4986272"/>
            <a:ext cx="133165" cy="180057"/>
          </a:xfrm>
          <a:custGeom>
            <a:avLst/>
            <a:gdLst/>
            <a:ahLst/>
            <a:cxnLst/>
            <a:rect l="l" t="t" r="r" b="b"/>
            <a:pathLst>
              <a:path w="1667" h="2254" extrusionOk="0">
                <a:moveTo>
                  <a:pt x="321" y="0"/>
                </a:moveTo>
                <a:cubicBezTo>
                  <a:pt x="153" y="0"/>
                  <a:pt x="0" y="155"/>
                  <a:pt x="46" y="355"/>
                </a:cubicBezTo>
                <a:cubicBezTo>
                  <a:pt x="153" y="653"/>
                  <a:pt x="259" y="931"/>
                  <a:pt x="409" y="1187"/>
                </a:cubicBezTo>
                <a:cubicBezTo>
                  <a:pt x="520" y="1428"/>
                  <a:pt x="631" y="1637"/>
                  <a:pt x="729" y="1855"/>
                </a:cubicBezTo>
                <a:lnTo>
                  <a:pt x="729" y="1855"/>
                </a:lnTo>
                <a:cubicBezTo>
                  <a:pt x="729" y="1874"/>
                  <a:pt x="729" y="1893"/>
                  <a:pt x="729" y="1912"/>
                </a:cubicBezTo>
                <a:cubicBezTo>
                  <a:pt x="771" y="2082"/>
                  <a:pt x="899" y="2189"/>
                  <a:pt x="1048" y="2232"/>
                </a:cubicBezTo>
                <a:cubicBezTo>
                  <a:pt x="1094" y="2247"/>
                  <a:pt x="1139" y="2254"/>
                  <a:pt x="1183" y="2254"/>
                </a:cubicBezTo>
                <a:cubicBezTo>
                  <a:pt x="1264" y="2254"/>
                  <a:pt x="1342" y="2230"/>
                  <a:pt x="1411" y="2189"/>
                </a:cubicBezTo>
                <a:cubicBezTo>
                  <a:pt x="1518" y="2125"/>
                  <a:pt x="1603" y="2040"/>
                  <a:pt x="1624" y="1912"/>
                </a:cubicBezTo>
                <a:cubicBezTo>
                  <a:pt x="1667" y="1741"/>
                  <a:pt x="1624" y="1570"/>
                  <a:pt x="1518" y="1443"/>
                </a:cubicBezTo>
                <a:cubicBezTo>
                  <a:pt x="1502" y="1435"/>
                  <a:pt x="1492" y="1430"/>
                  <a:pt x="1488" y="1430"/>
                </a:cubicBezTo>
                <a:lnTo>
                  <a:pt x="1488" y="1430"/>
                </a:lnTo>
                <a:cubicBezTo>
                  <a:pt x="1481" y="1430"/>
                  <a:pt x="1491" y="1445"/>
                  <a:pt x="1518" y="1485"/>
                </a:cubicBezTo>
                <a:lnTo>
                  <a:pt x="1475" y="1443"/>
                </a:lnTo>
                <a:lnTo>
                  <a:pt x="1411" y="1357"/>
                </a:lnTo>
                <a:cubicBezTo>
                  <a:pt x="1368" y="1293"/>
                  <a:pt x="1326" y="1229"/>
                  <a:pt x="1283" y="1165"/>
                </a:cubicBezTo>
                <a:lnTo>
                  <a:pt x="1048" y="803"/>
                </a:lnTo>
                <a:cubicBezTo>
                  <a:pt x="899" y="568"/>
                  <a:pt x="707" y="312"/>
                  <a:pt x="515" y="78"/>
                </a:cubicBezTo>
                <a:cubicBezTo>
                  <a:pt x="455" y="24"/>
                  <a:pt x="387" y="0"/>
                  <a:pt x="3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19"/>
          <p:cNvSpPr/>
          <p:nvPr/>
        </p:nvSpPr>
        <p:spPr>
          <a:xfrm rot="-5400000">
            <a:off x="-289982" y="5265392"/>
            <a:ext cx="124459" cy="175184"/>
          </a:xfrm>
          <a:custGeom>
            <a:avLst/>
            <a:gdLst/>
            <a:ahLst/>
            <a:cxnLst/>
            <a:rect l="l" t="t" r="r" b="b"/>
            <a:pathLst>
              <a:path w="1558" h="2193" extrusionOk="0">
                <a:moveTo>
                  <a:pt x="378" y="1"/>
                </a:moveTo>
                <a:cubicBezTo>
                  <a:pt x="204" y="1"/>
                  <a:pt x="33" y="120"/>
                  <a:pt x="22" y="342"/>
                </a:cubicBezTo>
                <a:lnTo>
                  <a:pt x="0" y="363"/>
                </a:lnTo>
                <a:cubicBezTo>
                  <a:pt x="0" y="662"/>
                  <a:pt x="64" y="961"/>
                  <a:pt x="192" y="1238"/>
                </a:cubicBezTo>
                <a:cubicBezTo>
                  <a:pt x="235" y="1387"/>
                  <a:pt x="320" y="1515"/>
                  <a:pt x="405" y="1664"/>
                </a:cubicBezTo>
                <a:cubicBezTo>
                  <a:pt x="448" y="1728"/>
                  <a:pt x="469" y="1792"/>
                  <a:pt x="512" y="1835"/>
                </a:cubicBezTo>
                <a:cubicBezTo>
                  <a:pt x="533" y="1899"/>
                  <a:pt x="576" y="1942"/>
                  <a:pt x="640" y="2006"/>
                </a:cubicBezTo>
                <a:cubicBezTo>
                  <a:pt x="683" y="2048"/>
                  <a:pt x="747" y="2091"/>
                  <a:pt x="811" y="2133"/>
                </a:cubicBezTo>
                <a:lnTo>
                  <a:pt x="917" y="2176"/>
                </a:lnTo>
                <a:cubicBezTo>
                  <a:pt x="949" y="2187"/>
                  <a:pt x="981" y="2192"/>
                  <a:pt x="1013" y="2192"/>
                </a:cubicBezTo>
                <a:cubicBezTo>
                  <a:pt x="1045" y="2192"/>
                  <a:pt x="1077" y="2187"/>
                  <a:pt x="1109" y="2176"/>
                </a:cubicBezTo>
                <a:cubicBezTo>
                  <a:pt x="1216" y="2176"/>
                  <a:pt x="1323" y="2133"/>
                  <a:pt x="1408" y="2048"/>
                </a:cubicBezTo>
                <a:cubicBezTo>
                  <a:pt x="1450" y="1984"/>
                  <a:pt x="1493" y="1920"/>
                  <a:pt x="1536" y="1835"/>
                </a:cubicBezTo>
                <a:cubicBezTo>
                  <a:pt x="1557" y="1707"/>
                  <a:pt x="1536" y="1558"/>
                  <a:pt x="1472" y="1451"/>
                </a:cubicBezTo>
                <a:cubicBezTo>
                  <a:pt x="1429" y="1387"/>
                  <a:pt x="1386" y="1323"/>
                  <a:pt x="1323" y="1259"/>
                </a:cubicBezTo>
                <a:lnTo>
                  <a:pt x="1237" y="1174"/>
                </a:lnTo>
                <a:cubicBezTo>
                  <a:pt x="1183" y="1120"/>
                  <a:pt x="1130" y="1066"/>
                  <a:pt x="1076" y="1012"/>
                </a:cubicBezTo>
                <a:lnTo>
                  <a:pt x="1076" y="1012"/>
                </a:lnTo>
                <a:cubicBezTo>
                  <a:pt x="991" y="889"/>
                  <a:pt x="916" y="759"/>
                  <a:pt x="852" y="636"/>
                </a:cubicBezTo>
                <a:lnTo>
                  <a:pt x="852" y="636"/>
                </a:lnTo>
                <a:cubicBezTo>
                  <a:pt x="831" y="573"/>
                  <a:pt x="810" y="511"/>
                  <a:pt x="789" y="449"/>
                </a:cubicBezTo>
                <a:lnTo>
                  <a:pt x="789" y="406"/>
                </a:lnTo>
                <a:cubicBezTo>
                  <a:pt x="768" y="363"/>
                  <a:pt x="768" y="342"/>
                  <a:pt x="747" y="299"/>
                </a:cubicBezTo>
                <a:lnTo>
                  <a:pt x="747" y="299"/>
                </a:lnTo>
                <a:lnTo>
                  <a:pt x="768" y="363"/>
                </a:lnTo>
                <a:cubicBezTo>
                  <a:pt x="747" y="321"/>
                  <a:pt x="725" y="278"/>
                  <a:pt x="725" y="257"/>
                </a:cubicBezTo>
                <a:cubicBezTo>
                  <a:pt x="667" y="83"/>
                  <a:pt x="522" y="1"/>
                  <a:pt x="3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19"/>
          <p:cNvSpPr/>
          <p:nvPr/>
        </p:nvSpPr>
        <p:spPr>
          <a:xfrm rot="-5400000">
            <a:off x="25207" y="5472736"/>
            <a:ext cx="154973" cy="213768"/>
          </a:xfrm>
          <a:custGeom>
            <a:avLst/>
            <a:gdLst/>
            <a:ahLst/>
            <a:cxnLst/>
            <a:rect l="l" t="t" r="r" b="b"/>
            <a:pathLst>
              <a:path w="1940" h="2676" extrusionOk="0">
                <a:moveTo>
                  <a:pt x="1535" y="1"/>
                </a:moveTo>
                <a:cubicBezTo>
                  <a:pt x="1462" y="1"/>
                  <a:pt x="1387" y="29"/>
                  <a:pt x="1322" y="94"/>
                </a:cubicBezTo>
                <a:lnTo>
                  <a:pt x="1289" y="144"/>
                </a:lnTo>
                <a:lnTo>
                  <a:pt x="1289" y="144"/>
                </a:lnTo>
                <a:cubicBezTo>
                  <a:pt x="1277" y="150"/>
                  <a:pt x="1231" y="185"/>
                  <a:pt x="1216" y="200"/>
                </a:cubicBezTo>
                <a:cubicBezTo>
                  <a:pt x="1216" y="200"/>
                  <a:pt x="1152" y="264"/>
                  <a:pt x="1130" y="307"/>
                </a:cubicBezTo>
                <a:lnTo>
                  <a:pt x="960" y="499"/>
                </a:lnTo>
                <a:cubicBezTo>
                  <a:pt x="832" y="670"/>
                  <a:pt x="725" y="840"/>
                  <a:pt x="618" y="1011"/>
                </a:cubicBezTo>
                <a:cubicBezTo>
                  <a:pt x="512" y="1160"/>
                  <a:pt x="427" y="1309"/>
                  <a:pt x="341" y="1480"/>
                </a:cubicBezTo>
                <a:cubicBezTo>
                  <a:pt x="235" y="1651"/>
                  <a:pt x="149" y="1864"/>
                  <a:pt x="85" y="2056"/>
                </a:cubicBezTo>
                <a:cubicBezTo>
                  <a:pt x="0" y="2312"/>
                  <a:pt x="149" y="2589"/>
                  <a:pt x="427" y="2653"/>
                </a:cubicBezTo>
                <a:cubicBezTo>
                  <a:pt x="464" y="2668"/>
                  <a:pt x="507" y="2675"/>
                  <a:pt x="552" y="2675"/>
                </a:cubicBezTo>
                <a:cubicBezTo>
                  <a:pt x="634" y="2675"/>
                  <a:pt x="720" y="2652"/>
                  <a:pt x="789" y="2610"/>
                </a:cubicBezTo>
                <a:cubicBezTo>
                  <a:pt x="896" y="2546"/>
                  <a:pt x="981" y="2440"/>
                  <a:pt x="1024" y="2312"/>
                </a:cubicBezTo>
                <a:cubicBezTo>
                  <a:pt x="1045" y="2290"/>
                  <a:pt x="1045" y="2248"/>
                  <a:pt x="1066" y="2205"/>
                </a:cubicBezTo>
                <a:cubicBezTo>
                  <a:pt x="1088" y="2162"/>
                  <a:pt x="1088" y="2098"/>
                  <a:pt x="1088" y="2035"/>
                </a:cubicBezTo>
                <a:cubicBezTo>
                  <a:pt x="1088" y="2045"/>
                  <a:pt x="1088" y="2059"/>
                  <a:pt x="1088" y="2077"/>
                </a:cubicBezTo>
                <a:cubicBezTo>
                  <a:pt x="1088" y="2077"/>
                  <a:pt x="1152" y="1843"/>
                  <a:pt x="1152" y="1821"/>
                </a:cubicBezTo>
                <a:cubicBezTo>
                  <a:pt x="1194" y="1736"/>
                  <a:pt x="1216" y="1651"/>
                  <a:pt x="1237" y="1587"/>
                </a:cubicBezTo>
                <a:cubicBezTo>
                  <a:pt x="1237" y="1571"/>
                  <a:pt x="1272" y="1485"/>
                  <a:pt x="1273" y="1485"/>
                </a:cubicBezTo>
                <a:lnTo>
                  <a:pt x="1273" y="1485"/>
                </a:lnTo>
                <a:cubicBezTo>
                  <a:pt x="1273" y="1485"/>
                  <a:pt x="1269" y="1495"/>
                  <a:pt x="1258" y="1523"/>
                </a:cubicBezTo>
                <a:cubicBezTo>
                  <a:pt x="1280" y="1480"/>
                  <a:pt x="1301" y="1437"/>
                  <a:pt x="1322" y="1416"/>
                </a:cubicBezTo>
                <a:cubicBezTo>
                  <a:pt x="1386" y="1245"/>
                  <a:pt x="1472" y="1096"/>
                  <a:pt x="1557" y="947"/>
                </a:cubicBezTo>
                <a:cubicBezTo>
                  <a:pt x="1599" y="862"/>
                  <a:pt x="1642" y="776"/>
                  <a:pt x="1685" y="712"/>
                </a:cubicBezTo>
                <a:cubicBezTo>
                  <a:pt x="1727" y="627"/>
                  <a:pt x="1727" y="627"/>
                  <a:pt x="1749" y="606"/>
                </a:cubicBezTo>
                <a:lnTo>
                  <a:pt x="1770" y="542"/>
                </a:lnTo>
                <a:lnTo>
                  <a:pt x="1813" y="478"/>
                </a:lnTo>
                <a:cubicBezTo>
                  <a:pt x="1940" y="239"/>
                  <a:pt x="1747" y="1"/>
                  <a:pt x="15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19"/>
          <p:cNvSpPr/>
          <p:nvPr/>
        </p:nvSpPr>
        <p:spPr>
          <a:xfrm rot="-5400000">
            <a:off x="-311667" y="5576907"/>
            <a:ext cx="213049" cy="131408"/>
          </a:xfrm>
          <a:custGeom>
            <a:avLst/>
            <a:gdLst/>
            <a:ahLst/>
            <a:cxnLst/>
            <a:rect l="l" t="t" r="r" b="b"/>
            <a:pathLst>
              <a:path w="2667" h="1645" extrusionOk="0">
                <a:moveTo>
                  <a:pt x="534" y="1"/>
                </a:moveTo>
                <a:cubicBezTo>
                  <a:pt x="367" y="1"/>
                  <a:pt x="214" y="96"/>
                  <a:pt x="128" y="233"/>
                </a:cubicBezTo>
                <a:cubicBezTo>
                  <a:pt x="0" y="425"/>
                  <a:pt x="43" y="681"/>
                  <a:pt x="192" y="830"/>
                </a:cubicBezTo>
                <a:cubicBezTo>
                  <a:pt x="256" y="873"/>
                  <a:pt x="320" y="937"/>
                  <a:pt x="384" y="958"/>
                </a:cubicBezTo>
                <a:cubicBezTo>
                  <a:pt x="448" y="1001"/>
                  <a:pt x="512" y="1022"/>
                  <a:pt x="598" y="1043"/>
                </a:cubicBezTo>
                <a:lnTo>
                  <a:pt x="832" y="1150"/>
                </a:lnTo>
                <a:cubicBezTo>
                  <a:pt x="981" y="1214"/>
                  <a:pt x="1152" y="1278"/>
                  <a:pt x="1301" y="1342"/>
                </a:cubicBezTo>
                <a:lnTo>
                  <a:pt x="1770" y="1491"/>
                </a:lnTo>
                <a:cubicBezTo>
                  <a:pt x="1920" y="1555"/>
                  <a:pt x="2112" y="1576"/>
                  <a:pt x="2282" y="1640"/>
                </a:cubicBezTo>
                <a:cubicBezTo>
                  <a:pt x="2299" y="1643"/>
                  <a:pt x="2315" y="1644"/>
                  <a:pt x="2332" y="1644"/>
                </a:cubicBezTo>
                <a:cubicBezTo>
                  <a:pt x="2446" y="1644"/>
                  <a:pt x="2565" y="1582"/>
                  <a:pt x="2602" y="1470"/>
                </a:cubicBezTo>
                <a:cubicBezTo>
                  <a:pt x="2666" y="1342"/>
                  <a:pt x="2602" y="1193"/>
                  <a:pt x="2496" y="1107"/>
                </a:cubicBezTo>
                <a:cubicBezTo>
                  <a:pt x="2432" y="1065"/>
                  <a:pt x="2368" y="1022"/>
                  <a:pt x="2282" y="958"/>
                </a:cubicBezTo>
                <a:lnTo>
                  <a:pt x="2218" y="915"/>
                </a:lnTo>
                <a:lnTo>
                  <a:pt x="2090" y="809"/>
                </a:lnTo>
                <a:cubicBezTo>
                  <a:pt x="1941" y="723"/>
                  <a:pt x="1792" y="638"/>
                  <a:pt x="1643" y="553"/>
                </a:cubicBezTo>
                <a:cubicBezTo>
                  <a:pt x="1493" y="468"/>
                  <a:pt x="1344" y="382"/>
                  <a:pt x="1195" y="276"/>
                </a:cubicBezTo>
                <a:cubicBezTo>
                  <a:pt x="1045" y="169"/>
                  <a:pt x="853" y="84"/>
                  <a:pt x="662" y="20"/>
                </a:cubicBezTo>
                <a:cubicBezTo>
                  <a:pt x="619" y="7"/>
                  <a:pt x="576" y="1"/>
                  <a:pt x="5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19"/>
          <p:cNvSpPr/>
          <p:nvPr/>
        </p:nvSpPr>
        <p:spPr>
          <a:xfrm rot="-5400000">
            <a:off x="-72052" y="5758847"/>
            <a:ext cx="203383" cy="145148"/>
          </a:xfrm>
          <a:custGeom>
            <a:avLst/>
            <a:gdLst/>
            <a:ahLst/>
            <a:cxnLst/>
            <a:rect l="l" t="t" r="r" b="b"/>
            <a:pathLst>
              <a:path w="2546" h="1817" extrusionOk="0">
                <a:moveTo>
                  <a:pt x="1877" y="633"/>
                </a:moveTo>
                <a:cubicBezTo>
                  <a:pt x="1875" y="633"/>
                  <a:pt x="1863" y="636"/>
                  <a:pt x="1834" y="643"/>
                </a:cubicBezTo>
                <a:cubicBezTo>
                  <a:pt x="1848" y="643"/>
                  <a:pt x="1882" y="633"/>
                  <a:pt x="1877" y="633"/>
                </a:cubicBezTo>
                <a:close/>
                <a:moveTo>
                  <a:pt x="2171" y="1"/>
                </a:moveTo>
                <a:cubicBezTo>
                  <a:pt x="2159" y="1"/>
                  <a:pt x="2146" y="1"/>
                  <a:pt x="2133" y="3"/>
                </a:cubicBezTo>
                <a:lnTo>
                  <a:pt x="2154" y="24"/>
                </a:lnTo>
                <a:cubicBezTo>
                  <a:pt x="2120" y="23"/>
                  <a:pt x="2085" y="22"/>
                  <a:pt x="2051" y="22"/>
                </a:cubicBezTo>
                <a:cubicBezTo>
                  <a:pt x="1680" y="22"/>
                  <a:pt x="1315" y="124"/>
                  <a:pt x="1003" y="280"/>
                </a:cubicBezTo>
                <a:cubicBezTo>
                  <a:pt x="917" y="323"/>
                  <a:pt x="853" y="366"/>
                  <a:pt x="768" y="408"/>
                </a:cubicBezTo>
                <a:cubicBezTo>
                  <a:pt x="725" y="451"/>
                  <a:pt x="704" y="472"/>
                  <a:pt x="661" y="494"/>
                </a:cubicBezTo>
                <a:cubicBezTo>
                  <a:pt x="597" y="536"/>
                  <a:pt x="555" y="579"/>
                  <a:pt x="491" y="621"/>
                </a:cubicBezTo>
                <a:cubicBezTo>
                  <a:pt x="528" y="597"/>
                  <a:pt x="544" y="586"/>
                  <a:pt x="546" y="586"/>
                </a:cubicBezTo>
                <a:lnTo>
                  <a:pt x="546" y="586"/>
                </a:lnTo>
                <a:cubicBezTo>
                  <a:pt x="547" y="586"/>
                  <a:pt x="542" y="591"/>
                  <a:pt x="533" y="600"/>
                </a:cubicBezTo>
                <a:lnTo>
                  <a:pt x="512" y="621"/>
                </a:lnTo>
                <a:cubicBezTo>
                  <a:pt x="469" y="643"/>
                  <a:pt x="427" y="685"/>
                  <a:pt x="384" y="707"/>
                </a:cubicBezTo>
                <a:cubicBezTo>
                  <a:pt x="341" y="749"/>
                  <a:pt x="320" y="771"/>
                  <a:pt x="299" y="813"/>
                </a:cubicBezTo>
                <a:cubicBezTo>
                  <a:pt x="235" y="856"/>
                  <a:pt x="192" y="920"/>
                  <a:pt x="149" y="984"/>
                </a:cubicBezTo>
                <a:cubicBezTo>
                  <a:pt x="124" y="1035"/>
                  <a:pt x="108" y="1070"/>
                  <a:pt x="101" y="1087"/>
                </a:cubicBezTo>
                <a:lnTo>
                  <a:pt x="101" y="1087"/>
                </a:lnTo>
                <a:cubicBezTo>
                  <a:pt x="104" y="1076"/>
                  <a:pt x="107" y="1063"/>
                  <a:pt x="107" y="1048"/>
                </a:cubicBezTo>
                <a:lnTo>
                  <a:pt x="107" y="1048"/>
                </a:lnTo>
                <a:cubicBezTo>
                  <a:pt x="98" y="1082"/>
                  <a:pt x="93" y="1099"/>
                  <a:pt x="94" y="1099"/>
                </a:cubicBezTo>
                <a:cubicBezTo>
                  <a:pt x="95" y="1099"/>
                  <a:pt x="97" y="1095"/>
                  <a:pt x="101" y="1087"/>
                </a:cubicBezTo>
                <a:lnTo>
                  <a:pt x="101" y="1087"/>
                </a:lnTo>
                <a:cubicBezTo>
                  <a:pt x="94" y="1106"/>
                  <a:pt x="85" y="1120"/>
                  <a:pt x="85" y="1133"/>
                </a:cubicBezTo>
                <a:cubicBezTo>
                  <a:pt x="22" y="1240"/>
                  <a:pt x="0" y="1368"/>
                  <a:pt x="43" y="1475"/>
                </a:cubicBezTo>
                <a:cubicBezTo>
                  <a:pt x="64" y="1602"/>
                  <a:pt x="149" y="1688"/>
                  <a:pt x="256" y="1752"/>
                </a:cubicBezTo>
                <a:cubicBezTo>
                  <a:pt x="325" y="1793"/>
                  <a:pt x="403" y="1817"/>
                  <a:pt x="478" y="1817"/>
                </a:cubicBezTo>
                <a:cubicBezTo>
                  <a:pt x="519" y="1817"/>
                  <a:pt x="560" y="1810"/>
                  <a:pt x="597" y="1794"/>
                </a:cubicBezTo>
                <a:cubicBezTo>
                  <a:pt x="725" y="1752"/>
                  <a:pt x="811" y="1688"/>
                  <a:pt x="875" y="1581"/>
                </a:cubicBezTo>
                <a:lnTo>
                  <a:pt x="875" y="1581"/>
                </a:lnTo>
                <a:cubicBezTo>
                  <a:pt x="888" y="1568"/>
                  <a:pt x="880" y="1576"/>
                  <a:pt x="896" y="1560"/>
                </a:cubicBezTo>
                <a:cubicBezTo>
                  <a:pt x="939" y="1517"/>
                  <a:pt x="981" y="1453"/>
                  <a:pt x="1024" y="1389"/>
                </a:cubicBezTo>
                <a:cubicBezTo>
                  <a:pt x="1045" y="1347"/>
                  <a:pt x="1066" y="1304"/>
                  <a:pt x="1088" y="1283"/>
                </a:cubicBezTo>
                <a:cubicBezTo>
                  <a:pt x="1102" y="1253"/>
                  <a:pt x="1137" y="1194"/>
                  <a:pt x="1130" y="1194"/>
                </a:cubicBezTo>
                <a:lnTo>
                  <a:pt x="1130" y="1194"/>
                </a:lnTo>
                <a:cubicBezTo>
                  <a:pt x="1127" y="1194"/>
                  <a:pt x="1115" y="1206"/>
                  <a:pt x="1088" y="1240"/>
                </a:cubicBezTo>
                <a:cubicBezTo>
                  <a:pt x="1130" y="1176"/>
                  <a:pt x="1194" y="1112"/>
                  <a:pt x="1237" y="1069"/>
                </a:cubicBezTo>
                <a:cubicBezTo>
                  <a:pt x="1301" y="1005"/>
                  <a:pt x="1301" y="1005"/>
                  <a:pt x="1322" y="984"/>
                </a:cubicBezTo>
                <a:lnTo>
                  <a:pt x="1386" y="941"/>
                </a:lnTo>
                <a:cubicBezTo>
                  <a:pt x="1514" y="835"/>
                  <a:pt x="1642" y="749"/>
                  <a:pt x="1792" y="664"/>
                </a:cubicBezTo>
                <a:lnTo>
                  <a:pt x="1834" y="643"/>
                </a:lnTo>
                <a:lnTo>
                  <a:pt x="1962" y="600"/>
                </a:lnTo>
                <a:cubicBezTo>
                  <a:pt x="2047" y="579"/>
                  <a:pt x="2111" y="558"/>
                  <a:pt x="2197" y="536"/>
                </a:cubicBezTo>
                <a:cubicBezTo>
                  <a:pt x="2545" y="495"/>
                  <a:pt x="2480" y="1"/>
                  <a:pt x="21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5" name="Google Shape;475;p19"/>
          <p:cNvSpPr/>
          <p:nvPr/>
        </p:nvSpPr>
        <p:spPr>
          <a:xfrm rot="-5400000">
            <a:off x="-215329" y="5890138"/>
            <a:ext cx="99775" cy="177101"/>
          </a:xfrm>
          <a:custGeom>
            <a:avLst/>
            <a:gdLst/>
            <a:ahLst/>
            <a:cxnLst/>
            <a:rect l="l" t="t" r="r" b="b"/>
            <a:pathLst>
              <a:path w="1249" h="2217" extrusionOk="0">
                <a:moveTo>
                  <a:pt x="1089" y="1813"/>
                </a:moveTo>
                <a:lnTo>
                  <a:pt x="1089" y="1821"/>
                </a:lnTo>
                <a:lnTo>
                  <a:pt x="1089" y="1821"/>
                </a:lnTo>
                <a:cubicBezTo>
                  <a:pt x="1089" y="1818"/>
                  <a:pt x="1089" y="1816"/>
                  <a:pt x="1089" y="1813"/>
                </a:cubicBezTo>
                <a:close/>
                <a:moveTo>
                  <a:pt x="470" y="1"/>
                </a:moveTo>
                <a:cubicBezTo>
                  <a:pt x="278" y="1"/>
                  <a:pt x="108" y="129"/>
                  <a:pt x="44" y="320"/>
                </a:cubicBezTo>
                <a:cubicBezTo>
                  <a:pt x="1" y="448"/>
                  <a:pt x="1" y="576"/>
                  <a:pt x="22" y="726"/>
                </a:cubicBezTo>
                <a:cubicBezTo>
                  <a:pt x="22" y="790"/>
                  <a:pt x="44" y="854"/>
                  <a:pt x="65" y="918"/>
                </a:cubicBezTo>
                <a:cubicBezTo>
                  <a:pt x="108" y="1088"/>
                  <a:pt x="172" y="1259"/>
                  <a:pt x="236" y="1408"/>
                </a:cubicBezTo>
                <a:cubicBezTo>
                  <a:pt x="299" y="1536"/>
                  <a:pt x="363" y="1664"/>
                  <a:pt x="449" y="1771"/>
                </a:cubicBezTo>
                <a:cubicBezTo>
                  <a:pt x="491" y="1856"/>
                  <a:pt x="555" y="1920"/>
                  <a:pt x="598" y="1984"/>
                </a:cubicBezTo>
                <a:cubicBezTo>
                  <a:pt x="650" y="2053"/>
                  <a:pt x="715" y="2108"/>
                  <a:pt x="794" y="2137"/>
                </a:cubicBezTo>
                <a:lnTo>
                  <a:pt x="794" y="2137"/>
                </a:lnTo>
                <a:lnTo>
                  <a:pt x="811" y="2155"/>
                </a:lnTo>
                <a:cubicBezTo>
                  <a:pt x="854" y="2198"/>
                  <a:pt x="906" y="2216"/>
                  <a:pt x="956" y="2216"/>
                </a:cubicBezTo>
                <a:cubicBezTo>
                  <a:pt x="1105" y="2216"/>
                  <a:pt x="1248" y="2053"/>
                  <a:pt x="1153" y="1877"/>
                </a:cubicBezTo>
                <a:lnTo>
                  <a:pt x="1124" y="1877"/>
                </a:lnTo>
                <a:cubicBezTo>
                  <a:pt x="1122" y="1856"/>
                  <a:pt x="1117" y="1835"/>
                  <a:pt x="1110" y="1813"/>
                </a:cubicBezTo>
                <a:lnTo>
                  <a:pt x="1110" y="1792"/>
                </a:lnTo>
                <a:cubicBezTo>
                  <a:pt x="1110" y="1792"/>
                  <a:pt x="1089" y="1771"/>
                  <a:pt x="1089" y="1749"/>
                </a:cubicBezTo>
                <a:cubicBezTo>
                  <a:pt x="1067" y="1707"/>
                  <a:pt x="1046" y="1664"/>
                  <a:pt x="1046" y="1600"/>
                </a:cubicBezTo>
                <a:cubicBezTo>
                  <a:pt x="1003" y="1493"/>
                  <a:pt x="961" y="1387"/>
                  <a:pt x="939" y="1280"/>
                </a:cubicBezTo>
                <a:cubicBezTo>
                  <a:pt x="939" y="1238"/>
                  <a:pt x="918" y="1174"/>
                  <a:pt x="918" y="1131"/>
                </a:cubicBezTo>
                <a:lnTo>
                  <a:pt x="918" y="1110"/>
                </a:lnTo>
                <a:lnTo>
                  <a:pt x="918" y="1024"/>
                </a:lnTo>
                <a:cubicBezTo>
                  <a:pt x="900" y="937"/>
                  <a:pt x="897" y="849"/>
                  <a:pt x="909" y="750"/>
                </a:cubicBezTo>
                <a:lnTo>
                  <a:pt x="909" y="750"/>
                </a:lnTo>
                <a:cubicBezTo>
                  <a:pt x="910" y="741"/>
                  <a:pt x="911" y="731"/>
                  <a:pt x="912" y="722"/>
                </a:cubicBezTo>
                <a:lnTo>
                  <a:pt x="912" y="722"/>
                </a:lnTo>
                <a:cubicBezTo>
                  <a:pt x="914" y="709"/>
                  <a:pt x="916" y="696"/>
                  <a:pt x="918" y="683"/>
                </a:cubicBezTo>
                <a:lnTo>
                  <a:pt x="918" y="683"/>
                </a:lnTo>
                <a:lnTo>
                  <a:pt x="913" y="713"/>
                </a:lnTo>
                <a:lnTo>
                  <a:pt x="913" y="713"/>
                </a:lnTo>
                <a:cubicBezTo>
                  <a:pt x="918" y="661"/>
                  <a:pt x="918" y="608"/>
                  <a:pt x="918" y="555"/>
                </a:cubicBezTo>
                <a:cubicBezTo>
                  <a:pt x="918" y="470"/>
                  <a:pt x="897" y="384"/>
                  <a:pt x="897" y="320"/>
                </a:cubicBezTo>
                <a:cubicBezTo>
                  <a:pt x="875" y="214"/>
                  <a:pt x="811" y="150"/>
                  <a:pt x="726" y="86"/>
                </a:cubicBezTo>
                <a:cubicBezTo>
                  <a:pt x="662" y="22"/>
                  <a:pt x="555" y="1"/>
                  <a:pt x="4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6" name="Google Shape;476;p19"/>
          <p:cNvSpPr/>
          <p:nvPr/>
        </p:nvSpPr>
        <p:spPr>
          <a:xfrm rot="-5400000">
            <a:off x="309680" y="5720622"/>
            <a:ext cx="115432" cy="234617"/>
          </a:xfrm>
          <a:custGeom>
            <a:avLst/>
            <a:gdLst/>
            <a:ahLst/>
            <a:cxnLst/>
            <a:rect l="l" t="t" r="r" b="b"/>
            <a:pathLst>
              <a:path w="1445" h="2937" extrusionOk="0">
                <a:moveTo>
                  <a:pt x="528" y="0"/>
                </a:moveTo>
                <a:cubicBezTo>
                  <a:pt x="356" y="0"/>
                  <a:pt x="210" y="103"/>
                  <a:pt x="171" y="259"/>
                </a:cubicBezTo>
                <a:cubicBezTo>
                  <a:pt x="22" y="643"/>
                  <a:pt x="0" y="1069"/>
                  <a:pt x="43" y="1475"/>
                </a:cubicBezTo>
                <a:cubicBezTo>
                  <a:pt x="86" y="1880"/>
                  <a:pt x="192" y="2285"/>
                  <a:pt x="342" y="2690"/>
                </a:cubicBezTo>
                <a:cubicBezTo>
                  <a:pt x="391" y="2865"/>
                  <a:pt x="536" y="2937"/>
                  <a:pt x="699" y="2937"/>
                </a:cubicBezTo>
                <a:cubicBezTo>
                  <a:pt x="1034" y="2937"/>
                  <a:pt x="1445" y="2636"/>
                  <a:pt x="1259" y="2306"/>
                </a:cubicBezTo>
                <a:cubicBezTo>
                  <a:pt x="1195" y="2221"/>
                  <a:pt x="1152" y="2136"/>
                  <a:pt x="1109" y="2072"/>
                </a:cubicBezTo>
                <a:cubicBezTo>
                  <a:pt x="1089" y="2032"/>
                  <a:pt x="1083" y="2015"/>
                  <a:pt x="1085" y="2015"/>
                </a:cubicBezTo>
                <a:lnTo>
                  <a:pt x="1085" y="2015"/>
                </a:lnTo>
                <a:cubicBezTo>
                  <a:pt x="1086" y="2015"/>
                  <a:pt x="1098" y="2038"/>
                  <a:pt x="1109" y="2072"/>
                </a:cubicBezTo>
                <a:lnTo>
                  <a:pt x="1088" y="1986"/>
                </a:lnTo>
                <a:cubicBezTo>
                  <a:pt x="1067" y="1944"/>
                  <a:pt x="1067" y="1922"/>
                  <a:pt x="1045" y="1880"/>
                </a:cubicBezTo>
                <a:cubicBezTo>
                  <a:pt x="1003" y="1709"/>
                  <a:pt x="939" y="1517"/>
                  <a:pt x="917" y="1347"/>
                </a:cubicBezTo>
                <a:cubicBezTo>
                  <a:pt x="917" y="1304"/>
                  <a:pt x="896" y="1261"/>
                  <a:pt x="896" y="1240"/>
                </a:cubicBezTo>
                <a:cubicBezTo>
                  <a:pt x="896" y="1197"/>
                  <a:pt x="896" y="1176"/>
                  <a:pt x="896" y="1155"/>
                </a:cubicBezTo>
                <a:cubicBezTo>
                  <a:pt x="896" y="1069"/>
                  <a:pt x="896" y="963"/>
                  <a:pt x="875" y="877"/>
                </a:cubicBezTo>
                <a:lnTo>
                  <a:pt x="875" y="344"/>
                </a:lnTo>
                <a:cubicBezTo>
                  <a:pt x="875" y="174"/>
                  <a:pt x="747" y="24"/>
                  <a:pt x="576" y="3"/>
                </a:cubicBezTo>
                <a:cubicBezTo>
                  <a:pt x="560" y="1"/>
                  <a:pt x="544" y="0"/>
                  <a:pt x="5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7" name="Google Shape;477;p19"/>
          <p:cNvSpPr/>
          <p:nvPr/>
        </p:nvSpPr>
        <p:spPr>
          <a:xfrm rot="-5400000">
            <a:off x="329133" y="5348153"/>
            <a:ext cx="106644" cy="211531"/>
          </a:xfrm>
          <a:custGeom>
            <a:avLst/>
            <a:gdLst/>
            <a:ahLst/>
            <a:cxnLst/>
            <a:rect l="l" t="t" r="r" b="b"/>
            <a:pathLst>
              <a:path w="1335" h="2648" extrusionOk="0">
                <a:moveTo>
                  <a:pt x="972" y="1"/>
                </a:moveTo>
                <a:cubicBezTo>
                  <a:pt x="824" y="1"/>
                  <a:pt x="702" y="83"/>
                  <a:pt x="664" y="236"/>
                </a:cubicBezTo>
                <a:lnTo>
                  <a:pt x="664" y="236"/>
                </a:lnTo>
                <a:cubicBezTo>
                  <a:pt x="648" y="252"/>
                  <a:pt x="633" y="270"/>
                  <a:pt x="619" y="289"/>
                </a:cubicBezTo>
                <a:cubicBezTo>
                  <a:pt x="598" y="353"/>
                  <a:pt x="576" y="395"/>
                  <a:pt x="555" y="459"/>
                </a:cubicBezTo>
                <a:cubicBezTo>
                  <a:pt x="513" y="523"/>
                  <a:pt x="491" y="608"/>
                  <a:pt x="449" y="694"/>
                </a:cubicBezTo>
                <a:cubicBezTo>
                  <a:pt x="406" y="864"/>
                  <a:pt x="363" y="1014"/>
                  <a:pt x="299" y="1163"/>
                </a:cubicBezTo>
                <a:cubicBezTo>
                  <a:pt x="257" y="1334"/>
                  <a:pt x="193" y="1483"/>
                  <a:pt x="150" y="1653"/>
                </a:cubicBezTo>
                <a:cubicBezTo>
                  <a:pt x="65" y="1824"/>
                  <a:pt x="22" y="2037"/>
                  <a:pt x="1" y="2229"/>
                </a:cubicBezTo>
                <a:cubicBezTo>
                  <a:pt x="1" y="2421"/>
                  <a:pt x="129" y="2570"/>
                  <a:pt x="299" y="2634"/>
                </a:cubicBezTo>
                <a:cubicBezTo>
                  <a:pt x="338" y="2643"/>
                  <a:pt x="376" y="2647"/>
                  <a:pt x="414" y="2647"/>
                </a:cubicBezTo>
                <a:cubicBezTo>
                  <a:pt x="565" y="2647"/>
                  <a:pt x="704" y="2579"/>
                  <a:pt x="790" y="2443"/>
                </a:cubicBezTo>
                <a:cubicBezTo>
                  <a:pt x="875" y="2251"/>
                  <a:pt x="939" y="2080"/>
                  <a:pt x="982" y="1888"/>
                </a:cubicBezTo>
                <a:lnTo>
                  <a:pt x="1110" y="1398"/>
                </a:lnTo>
                <a:cubicBezTo>
                  <a:pt x="1152" y="1227"/>
                  <a:pt x="1195" y="1078"/>
                  <a:pt x="1238" y="907"/>
                </a:cubicBezTo>
                <a:cubicBezTo>
                  <a:pt x="1259" y="822"/>
                  <a:pt x="1259" y="736"/>
                  <a:pt x="1280" y="651"/>
                </a:cubicBezTo>
                <a:cubicBezTo>
                  <a:pt x="1302" y="587"/>
                  <a:pt x="1302" y="523"/>
                  <a:pt x="1323" y="459"/>
                </a:cubicBezTo>
                <a:cubicBezTo>
                  <a:pt x="1318" y="436"/>
                  <a:pt x="1313" y="415"/>
                  <a:pt x="1306" y="394"/>
                </a:cubicBezTo>
                <a:lnTo>
                  <a:pt x="1306" y="394"/>
                </a:lnTo>
                <a:cubicBezTo>
                  <a:pt x="1335" y="229"/>
                  <a:pt x="1230" y="52"/>
                  <a:pt x="1067" y="11"/>
                </a:cubicBezTo>
                <a:cubicBezTo>
                  <a:pt x="1035" y="4"/>
                  <a:pt x="1003" y="1"/>
                  <a:pt x="9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8" name="Google Shape;478;p19"/>
          <p:cNvSpPr/>
          <p:nvPr/>
        </p:nvSpPr>
        <p:spPr>
          <a:xfrm rot="-5400000">
            <a:off x="519819" y="4810043"/>
            <a:ext cx="75011" cy="205140"/>
          </a:xfrm>
          <a:custGeom>
            <a:avLst/>
            <a:gdLst/>
            <a:ahLst/>
            <a:cxnLst/>
            <a:rect l="l" t="t" r="r" b="b"/>
            <a:pathLst>
              <a:path w="939" h="2568" extrusionOk="0">
                <a:moveTo>
                  <a:pt x="683" y="0"/>
                </a:moveTo>
                <a:cubicBezTo>
                  <a:pt x="533" y="0"/>
                  <a:pt x="384" y="86"/>
                  <a:pt x="342" y="235"/>
                </a:cubicBezTo>
                <a:cubicBezTo>
                  <a:pt x="235" y="533"/>
                  <a:pt x="150" y="853"/>
                  <a:pt x="107" y="1173"/>
                </a:cubicBezTo>
                <a:cubicBezTo>
                  <a:pt x="64" y="1344"/>
                  <a:pt x="43" y="1536"/>
                  <a:pt x="43" y="1706"/>
                </a:cubicBezTo>
                <a:cubicBezTo>
                  <a:pt x="43" y="1792"/>
                  <a:pt x="22" y="1877"/>
                  <a:pt x="22" y="1941"/>
                </a:cubicBezTo>
                <a:cubicBezTo>
                  <a:pt x="0" y="2048"/>
                  <a:pt x="22" y="2176"/>
                  <a:pt x="64" y="2282"/>
                </a:cubicBezTo>
                <a:cubicBezTo>
                  <a:pt x="101" y="2449"/>
                  <a:pt x="251" y="2568"/>
                  <a:pt x="430" y="2568"/>
                </a:cubicBezTo>
                <a:cubicBezTo>
                  <a:pt x="457" y="2568"/>
                  <a:pt x="484" y="2565"/>
                  <a:pt x="512" y="2559"/>
                </a:cubicBezTo>
                <a:cubicBezTo>
                  <a:pt x="704" y="2538"/>
                  <a:pt x="853" y="2367"/>
                  <a:pt x="853" y="2154"/>
                </a:cubicBezTo>
                <a:cubicBezTo>
                  <a:pt x="853" y="2133"/>
                  <a:pt x="853" y="2090"/>
                  <a:pt x="875" y="2069"/>
                </a:cubicBezTo>
                <a:cubicBezTo>
                  <a:pt x="875" y="1984"/>
                  <a:pt x="875" y="1898"/>
                  <a:pt x="853" y="1834"/>
                </a:cubicBezTo>
                <a:cubicBezTo>
                  <a:pt x="853" y="1834"/>
                  <a:pt x="853" y="1833"/>
                  <a:pt x="853" y="1832"/>
                </a:cubicBezTo>
                <a:lnTo>
                  <a:pt x="853" y="1832"/>
                </a:lnTo>
                <a:cubicBezTo>
                  <a:pt x="853" y="1827"/>
                  <a:pt x="853" y="1821"/>
                  <a:pt x="853" y="1813"/>
                </a:cubicBezTo>
                <a:lnTo>
                  <a:pt x="853" y="1685"/>
                </a:lnTo>
                <a:lnTo>
                  <a:pt x="853" y="1216"/>
                </a:lnTo>
                <a:cubicBezTo>
                  <a:pt x="853" y="1067"/>
                  <a:pt x="875" y="917"/>
                  <a:pt x="896" y="768"/>
                </a:cubicBezTo>
                <a:lnTo>
                  <a:pt x="917" y="640"/>
                </a:lnTo>
                <a:lnTo>
                  <a:pt x="917" y="597"/>
                </a:lnTo>
                <a:cubicBezTo>
                  <a:pt x="917" y="491"/>
                  <a:pt x="939" y="405"/>
                  <a:pt x="939" y="299"/>
                </a:cubicBezTo>
                <a:cubicBezTo>
                  <a:pt x="939" y="150"/>
                  <a:pt x="832" y="22"/>
                  <a:pt x="6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9" name="Google Shape;479;p19"/>
          <p:cNvSpPr/>
          <p:nvPr/>
        </p:nvSpPr>
        <p:spPr>
          <a:xfrm rot="-5400000">
            <a:off x="381580" y="4585285"/>
            <a:ext cx="228067" cy="102331"/>
          </a:xfrm>
          <a:custGeom>
            <a:avLst/>
            <a:gdLst/>
            <a:ahLst/>
            <a:cxnLst/>
            <a:rect l="l" t="t" r="r" b="b"/>
            <a:pathLst>
              <a:path w="2855" h="1281" extrusionOk="0">
                <a:moveTo>
                  <a:pt x="430" y="1"/>
                </a:moveTo>
                <a:cubicBezTo>
                  <a:pt x="161" y="1"/>
                  <a:pt x="0" y="415"/>
                  <a:pt x="316" y="556"/>
                </a:cubicBezTo>
                <a:cubicBezTo>
                  <a:pt x="615" y="748"/>
                  <a:pt x="935" y="918"/>
                  <a:pt x="1276" y="1046"/>
                </a:cubicBezTo>
                <a:cubicBezTo>
                  <a:pt x="1425" y="1089"/>
                  <a:pt x="1596" y="1153"/>
                  <a:pt x="1745" y="1196"/>
                </a:cubicBezTo>
                <a:cubicBezTo>
                  <a:pt x="1937" y="1260"/>
                  <a:pt x="2129" y="1281"/>
                  <a:pt x="2342" y="1281"/>
                </a:cubicBezTo>
                <a:cubicBezTo>
                  <a:pt x="2769" y="1260"/>
                  <a:pt x="2854" y="641"/>
                  <a:pt x="2428" y="513"/>
                </a:cubicBezTo>
                <a:cubicBezTo>
                  <a:pt x="2364" y="492"/>
                  <a:pt x="2278" y="470"/>
                  <a:pt x="2193" y="470"/>
                </a:cubicBezTo>
                <a:lnTo>
                  <a:pt x="2001" y="449"/>
                </a:lnTo>
                <a:cubicBezTo>
                  <a:pt x="1987" y="449"/>
                  <a:pt x="1925" y="440"/>
                  <a:pt x="1911" y="440"/>
                </a:cubicBezTo>
                <a:cubicBezTo>
                  <a:pt x="1904" y="440"/>
                  <a:pt x="1909" y="442"/>
                  <a:pt x="1937" y="449"/>
                </a:cubicBezTo>
                <a:cubicBezTo>
                  <a:pt x="1788" y="428"/>
                  <a:pt x="1639" y="385"/>
                  <a:pt x="1489" y="364"/>
                </a:cubicBezTo>
                <a:cubicBezTo>
                  <a:pt x="1319" y="321"/>
                  <a:pt x="1169" y="279"/>
                  <a:pt x="1041" y="215"/>
                </a:cubicBezTo>
                <a:cubicBezTo>
                  <a:pt x="892" y="172"/>
                  <a:pt x="743" y="129"/>
                  <a:pt x="615" y="65"/>
                </a:cubicBezTo>
                <a:cubicBezTo>
                  <a:pt x="551" y="20"/>
                  <a:pt x="488" y="1"/>
                  <a:pt x="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0" name="Google Shape;480;p19"/>
          <p:cNvSpPr/>
          <p:nvPr/>
        </p:nvSpPr>
        <p:spPr>
          <a:xfrm rot="-5400000">
            <a:off x="175194" y="4481713"/>
            <a:ext cx="144669" cy="191400"/>
          </a:xfrm>
          <a:custGeom>
            <a:avLst/>
            <a:gdLst/>
            <a:ahLst/>
            <a:cxnLst/>
            <a:rect l="l" t="t" r="r" b="b"/>
            <a:pathLst>
              <a:path w="1811" h="2396" extrusionOk="0">
                <a:moveTo>
                  <a:pt x="975" y="2214"/>
                </a:moveTo>
                <a:cubicBezTo>
                  <a:pt x="972" y="2221"/>
                  <a:pt x="970" y="2228"/>
                  <a:pt x="967" y="2235"/>
                </a:cubicBezTo>
                <a:lnTo>
                  <a:pt x="967" y="2235"/>
                </a:lnTo>
                <a:cubicBezTo>
                  <a:pt x="971" y="2228"/>
                  <a:pt x="975" y="2220"/>
                  <a:pt x="975" y="2214"/>
                </a:cubicBezTo>
                <a:close/>
                <a:moveTo>
                  <a:pt x="1540" y="0"/>
                </a:moveTo>
                <a:cubicBezTo>
                  <a:pt x="1454" y="0"/>
                  <a:pt x="1371" y="45"/>
                  <a:pt x="1337" y="145"/>
                </a:cubicBezTo>
                <a:lnTo>
                  <a:pt x="1337" y="167"/>
                </a:lnTo>
                <a:cubicBezTo>
                  <a:pt x="1231" y="487"/>
                  <a:pt x="1081" y="785"/>
                  <a:pt x="911" y="1041"/>
                </a:cubicBezTo>
                <a:cubicBezTo>
                  <a:pt x="868" y="1126"/>
                  <a:pt x="804" y="1190"/>
                  <a:pt x="761" y="1254"/>
                </a:cubicBezTo>
                <a:lnTo>
                  <a:pt x="697" y="1361"/>
                </a:lnTo>
                <a:cubicBezTo>
                  <a:pt x="697" y="1361"/>
                  <a:pt x="638" y="1435"/>
                  <a:pt x="643" y="1435"/>
                </a:cubicBezTo>
                <a:cubicBezTo>
                  <a:pt x="644" y="1435"/>
                  <a:pt x="648" y="1432"/>
                  <a:pt x="655" y="1425"/>
                </a:cubicBezTo>
                <a:lnTo>
                  <a:pt x="655" y="1425"/>
                </a:lnTo>
                <a:cubicBezTo>
                  <a:pt x="591" y="1489"/>
                  <a:pt x="548" y="1553"/>
                  <a:pt x="484" y="1617"/>
                </a:cubicBezTo>
                <a:cubicBezTo>
                  <a:pt x="420" y="1681"/>
                  <a:pt x="420" y="1681"/>
                  <a:pt x="399" y="1702"/>
                </a:cubicBezTo>
                <a:cubicBezTo>
                  <a:pt x="399" y="1702"/>
                  <a:pt x="399" y="1702"/>
                  <a:pt x="399" y="1702"/>
                </a:cubicBezTo>
                <a:lnTo>
                  <a:pt x="399" y="1702"/>
                </a:lnTo>
                <a:cubicBezTo>
                  <a:pt x="388" y="1708"/>
                  <a:pt x="382" y="1713"/>
                  <a:pt x="378" y="1717"/>
                </a:cubicBezTo>
                <a:lnTo>
                  <a:pt x="378" y="1717"/>
                </a:lnTo>
                <a:cubicBezTo>
                  <a:pt x="385" y="1714"/>
                  <a:pt x="392" y="1709"/>
                  <a:pt x="399" y="1702"/>
                </a:cubicBezTo>
                <a:lnTo>
                  <a:pt x="399" y="1702"/>
                </a:lnTo>
                <a:cubicBezTo>
                  <a:pt x="390" y="1720"/>
                  <a:pt x="381" y="1727"/>
                  <a:pt x="377" y="1727"/>
                </a:cubicBezTo>
                <a:cubicBezTo>
                  <a:pt x="373" y="1727"/>
                  <a:pt x="373" y="1723"/>
                  <a:pt x="378" y="1717"/>
                </a:cubicBezTo>
                <a:lnTo>
                  <a:pt x="378" y="1717"/>
                </a:lnTo>
                <a:cubicBezTo>
                  <a:pt x="364" y="1724"/>
                  <a:pt x="349" y="1724"/>
                  <a:pt x="335" y="1724"/>
                </a:cubicBezTo>
                <a:cubicBezTo>
                  <a:pt x="0" y="1947"/>
                  <a:pt x="427" y="2395"/>
                  <a:pt x="736" y="2395"/>
                </a:cubicBezTo>
                <a:cubicBezTo>
                  <a:pt x="835" y="2395"/>
                  <a:pt x="921" y="2349"/>
                  <a:pt x="967" y="2235"/>
                </a:cubicBezTo>
                <a:lnTo>
                  <a:pt x="967" y="2235"/>
                </a:lnTo>
                <a:cubicBezTo>
                  <a:pt x="963" y="2242"/>
                  <a:pt x="958" y="2248"/>
                  <a:pt x="956" y="2248"/>
                </a:cubicBezTo>
                <a:cubicBezTo>
                  <a:pt x="954" y="2248"/>
                  <a:pt x="958" y="2239"/>
                  <a:pt x="975" y="2214"/>
                </a:cubicBezTo>
                <a:lnTo>
                  <a:pt x="975" y="2214"/>
                </a:lnTo>
                <a:cubicBezTo>
                  <a:pt x="975" y="2214"/>
                  <a:pt x="975" y="2214"/>
                  <a:pt x="975" y="2214"/>
                </a:cubicBezTo>
                <a:lnTo>
                  <a:pt x="996" y="2150"/>
                </a:lnTo>
                <a:cubicBezTo>
                  <a:pt x="1017" y="2107"/>
                  <a:pt x="1039" y="2086"/>
                  <a:pt x="1081" y="2044"/>
                </a:cubicBezTo>
                <a:cubicBezTo>
                  <a:pt x="1103" y="2001"/>
                  <a:pt x="1167" y="1894"/>
                  <a:pt x="1188" y="1809"/>
                </a:cubicBezTo>
                <a:cubicBezTo>
                  <a:pt x="1295" y="1638"/>
                  <a:pt x="1380" y="1468"/>
                  <a:pt x="1465" y="1276"/>
                </a:cubicBezTo>
                <a:cubicBezTo>
                  <a:pt x="1593" y="956"/>
                  <a:pt x="1700" y="615"/>
                  <a:pt x="1785" y="273"/>
                </a:cubicBezTo>
                <a:cubicBezTo>
                  <a:pt x="1811" y="105"/>
                  <a:pt x="1672" y="0"/>
                  <a:pt x="15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1" name="Google Shape;481;p19"/>
          <p:cNvSpPr/>
          <p:nvPr/>
        </p:nvSpPr>
        <p:spPr>
          <a:xfrm rot="-5400000">
            <a:off x="-19408" y="4632616"/>
            <a:ext cx="132925" cy="117029"/>
          </a:xfrm>
          <a:custGeom>
            <a:avLst/>
            <a:gdLst/>
            <a:ahLst/>
            <a:cxnLst/>
            <a:rect l="l" t="t" r="r" b="b"/>
            <a:pathLst>
              <a:path w="1664" h="1465" extrusionOk="0">
                <a:moveTo>
                  <a:pt x="272" y="0"/>
                </a:moveTo>
                <a:cubicBezTo>
                  <a:pt x="245" y="0"/>
                  <a:pt x="219" y="5"/>
                  <a:pt x="192" y="14"/>
                </a:cubicBezTo>
                <a:cubicBezTo>
                  <a:pt x="149" y="36"/>
                  <a:pt x="107" y="57"/>
                  <a:pt x="85" y="100"/>
                </a:cubicBezTo>
                <a:cubicBezTo>
                  <a:pt x="0" y="185"/>
                  <a:pt x="21" y="313"/>
                  <a:pt x="85" y="398"/>
                </a:cubicBezTo>
                <a:lnTo>
                  <a:pt x="512" y="825"/>
                </a:lnTo>
                <a:cubicBezTo>
                  <a:pt x="576" y="910"/>
                  <a:pt x="640" y="974"/>
                  <a:pt x="704" y="1038"/>
                </a:cubicBezTo>
                <a:cubicBezTo>
                  <a:pt x="759" y="1111"/>
                  <a:pt x="830" y="1169"/>
                  <a:pt x="889" y="1238"/>
                </a:cubicBezTo>
                <a:lnTo>
                  <a:pt x="889" y="1238"/>
                </a:lnTo>
                <a:lnTo>
                  <a:pt x="917" y="1294"/>
                </a:lnTo>
                <a:cubicBezTo>
                  <a:pt x="1002" y="1400"/>
                  <a:pt x="1109" y="1464"/>
                  <a:pt x="1237" y="1464"/>
                </a:cubicBezTo>
                <a:cubicBezTo>
                  <a:pt x="1344" y="1464"/>
                  <a:pt x="1429" y="1422"/>
                  <a:pt x="1493" y="1358"/>
                </a:cubicBezTo>
                <a:cubicBezTo>
                  <a:pt x="1664" y="1187"/>
                  <a:pt x="1642" y="910"/>
                  <a:pt x="1429" y="782"/>
                </a:cubicBezTo>
                <a:cubicBezTo>
                  <a:pt x="1344" y="739"/>
                  <a:pt x="1258" y="675"/>
                  <a:pt x="1173" y="611"/>
                </a:cubicBezTo>
                <a:cubicBezTo>
                  <a:pt x="1066" y="547"/>
                  <a:pt x="981" y="505"/>
                  <a:pt x="896" y="419"/>
                </a:cubicBezTo>
                <a:lnTo>
                  <a:pt x="384" y="36"/>
                </a:lnTo>
                <a:cubicBezTo>
                  <a:pt x="347" y="11"/>
                  <a:pt x="309" y="0"/>
                  <a:pt x="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2" name="Google Shape;482;p19"/>
          <p:cNvSpPr/>
          <p:nvPr/>
        </p:nvSpPr>
        <p:spPr>
          <a:xfrm rot="-5400000">
            <a:off x="-150782" y="4400190"/>
            <a:ext cx="118627" cy="210652"/>
          </a:xfrm>
          <a:custGeom>
            <a:avLst/>
            <a:gdLst/>
            <a:ahLst/>
            <a:cxnLst/>
            <a:rect l="l" t="t" r="r" b="b"/>
            <a:pathLst>
              <a:path w="1485" h="2637" extrusionOk="0">
                <a:moveTo>
                  <a:pt x="1189" y="1"/>
                </a:moveTo>
                <a:cubicBezTo>
                  <a:pt x="1118" y="1"/>
                  <a:pt x="1047" y="35"/>
                  <a:pt x="999" y="116"/>
                </a:cubicBezTo>
                <a:cubicBezTo>
                  <a:pt x="829" y="436"/>
                  <a:pt x="679" y="756"/>
                  <a:pt x="530" y="1076"/>
                </a:cubicBezTo>
                <a:cubicBezTo>
                  <a:pt x="445" y="1268"/>
                  <a:pt x="381" y="1439"/>
                  <a:pt x="317" y="1609"/>
                </a:cubicBezTo>
                <a:cubicBezTo>
                  <a:pt x="296" y="1673"/>
                  <a:pt x="253" y="1780"/>
                  <a:pt x="210" y="1865"/>
                </a:cubicBezTo>
                <a:cubicBezTo>
                  <a:pt x="168" y="1950"/>
                  <a:pt x="125" y="2036"/>
                  <a:pt x="104" y="2121"/>
                </a:cubicBezTo>
                <a:cubicBezTo>
                  <a:pt x="1" y="2429"/>
                  <a:pt x="246" y="2637"/>
                  <a:pt x="486" y="2637"/>
                </a:cubicBezTo>
                <a:cubicBezTo>
                  <a:pt x="644" y="2637"/>
                  <a:pt x="799" y="2546"/>
                  <a:pt x="850" y="2334"/>
                </a:cubicBezTo>
                <a:cubicBezTo>
                  <a:pt x="850" y="2228"/>
                  <a:pt x="850" y="2121"/>
                  <a:pt x="871" y="2014"/>
                </a:cubicBezTo>
                <a:lnTo>
                  <a:pt x="871" y="1993"/>
                </a:lnTo>
                <a:lnTo>
                  <a:pt x="871" y="1929"/>
                </a:lnTo>
                <a:cubicBezTo>
                  <a:pt x="871" y="1886"/>
                  <a:pt x="871" y="1844"/>
                  <a:pt x="893" y="1822"/>
                </a:cubicBezTo>
                <a:cubicBezTo>
                  <a:pt x="914" y="1630"/>
                  <a:pt x="978" y="1460"/>
                  <a:pt x="1021" y="1289"/>
                </a:cubicBezTo>
                <a:cubicBezTo>
                  <a:pt x="1127" y="969"/>
                  <a:pt x="1234" y="649"/>
                  <a:pt x="1383" y="330"/>
                </a:cubicBezTo>
                <a:cubicBezTo>
                  <a:pt x="1485" y="155"/>
                  <a:pt x="1339" y="1"/>
                  <a:pt x="11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3" name="Google Shape;483;p19"/>
          <p:cNvSpPr/>
          <p:nvPr/>
        </p:nvSpPr>
        <p:spPr>
          <a:xfrm rot="-5400000">
            <a:off x="-342544" y="4605855"/>
            <a:ext cx="204341" cy="107923"/>
          </a:xfrm>
          <a:custGeom>
            <a:avLst/>
            <a:gdLst/>
            <a:ahLst/>
            <a:cxnLst/>
            <a:rect l="l" t="t" r="r" b="b"/>
            <a:pathLst>
              <a:path w="2558" h="1351" extrusionOk="0">
                <a:moveTo>
                  <a:pt x="425" y="0"/>
                </a:moveTo>
                <a:cubicBezTo>
                  <a:pt x="130" y="0"/>
                  <a:pt x="1" y="415"/>
                  <a:pt x="290" y="570"/>
                </a:cubicBezTo>
                <a:lnTo>
                  <a:pt x="1015" y="932"/>
                </a:lnTo>
                <a:cubicBezTo>
                  <a:pt x="1271" y="1039"/>
                  <a:pt x="1527" y="1167"/>
                  <a:pt x="1761" y="1295"/>
                </a:cubicBezTo>
                <a:cubicBezTo>
                  <a:pt x="1833" y="1334"/>
                  <a:pt x="1902" y="1351"/>
                  <a:pt x="1966" y="1351"/>
                </a:cubicBezTo>
                <a:cubicBezTo>
                  <a:pt x="2357" y="1351"/>
                  <a:pt x="2558" y="713"/>
                  <a:pt x="2081" y="548"/>
                </a:cubicBezTo>
                <a:cubicBezTo>
                  <a:pt x="1804" y="484"/>
                  <a:pt x="1548" y="378"/>
                  <a:pt x="1292" y="292"/>
                </a:cubicBezTo>
                <a:lnTo>
                  <a:pt x="524" y="15"/>
                </a:lnTo>
                <a:cubicBezTo>
                  <a:pt x="489" y="5"/>
                  <a:pt x="456" y="0"/>
                  <a:pt x="4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4" name="Google Shape;484;p19"/>
          <p:cNvSpPr/>
          <p:nvPr/>
        </p:nvSpPr>
        <p:spPr>
          <a:xfrm rot="-5400000">
            <a:off x="461186" y="6038045"/>
            <a:ext cx="161924" cy="101931"/>
          </a:xfrm>
          <a:custGeom>
            <a:avLst/>
            <a:gdLst/>
            <a:ahLst/>
            <a:cxnLst/>
            <a:rect l="l" t="t" r="r" b="b"/>
            <a:pathLst>
              <a:path w="2027" h="1276" extrusionOk="0">
                <a:moveTo>
                  <a:pt x="388" y="0"/>
                </a:moveTo>
                <a:cubicBezTo>
                  <a:pt x="255" y="0"/>
                  <a:pt x="133" y="65"/>
                  <a:pt x="65" y="184"/>
                </a:cubicBezTo>
                <a:cubicBezTo>
                  <a:pt x="44" y="248"/>
                  <a:pt x="22" y="312"/>
                  <a:pt x="1" y="376"/>
                </a:cubicBezTo>
                <a:cubicBezTo>
                  <a:pt x="22" y="483"/>
                  <a:pt x="44" y="568"/>
                  <a:pt x="129" y="653"/>
                </a:cubicBezTo>
                <a:cubicBezTo>
                  <a:pt x="171" y="696"/>
                  <a:pt x="214" y="717"/>
                  <a:pt x="257" y="760"/>
                </a:cubicBezTo>
                <a:cubicBezTo>
                  <a:pt x="321" y="781"/>
                  <a:pt x="363" y="802"/>
                  <a:pt x="427" y="824"/>
                </a:cubicBezTo>
                <a:lnTo>
                  <a:pt x="598" y="888"/>
                </a:lnTo>
                <a:cubicBezTo>
                  <a:pt x="726" y="930"/>
                  <a:pt x="833" y="994"/>
                  <a:pt x="961" y="1016"/>
                </a:cubicBezTo>
                <a:cubicBezTo>
                  <a:pt x="1067" y="1058"/>
                  <a:pt x="1195" y="1101"/>
                  <a:pt x="1302" y="1144"/>
                </a:cubicBezTo>
                <a:cubicBezTo>
                  <a:pt x="1430" y="1186"/>
                  <a:pt x="1558" y="1229"/>
                  <a:pt x="1686" y="1272"/>
                </a:cubicBezTo>
                <a:cubicBezTo>
                  <a:pt x="1702" y="1274"/>
                  <a:pt x="1719" y="1276"/>
                  <a:pt x="1735" y="1276"/>
                </a:cubicBezTo>
                <a:cubicBezTo>
                  <a:pt x="1845" y="1276"/>
                  <a:pt x="1947" y="1215"/>
                  <a:pt x="1984" y="1122"/>
                </a:cubicBezTo>
                <a:cubicBezTo>
                  <a:pt x="2027" y="1016"/>
                  <a:pt x="1984" y="866"/>
                  <a:pt x="1878" y="802"/>
                </a:cubicBezTo>
                <a:cubicBezTo>
                  <a:pt x="1771" y="739"/>
                  <a:pt x="1664" y="675"/>
                  <a:pt x="1558" y="611"/>
                </a:cubicBezTo>
                <a:cubicBezTo>
                  <a:pt x="1451" y="525"/>
                  <a:pt x="1344" y="461"/>
                  <a:pt x="1238" y="397"/>
                </a:cubicBezTo>
                <a:cubicBezTo>
                  <a:pt x="1131" y="333"/>
                  <a:pt x="1025" y="269"/>
                  <a:pt x="918" y="205"/>
                </a:cubicBezTo>
                <a:cubicBezTo>
                  <a:pt x="790" y="120"/>
                  <a:pt x="641" y="56"/>
                  <a:pt x="491" y="13"/>
                </a:cubicBezTo>
                <a:cubicBezTo>
                  <a:pt x="457" y="5"/>
                  <a:pt x="422" y="0"/>
                  <a:pt x="3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5" name="Google Shape;485;p19"/>
          <p:cNvSpPr/>
          <p:nvPr/>
        </p:nvSpPr>
        <p:spPr>
          <a:xfrm rot="-5400000">
            <a:off x="209343" y="5949174"/>
            <a:ext cx="76768" cy="218321"/>
          </a:xfrm>
          <a:custGeom>
            <a:avLst/>
            <a:gdLst/>
            <a:ahLst/>
            <a:cxnLst/>
            <a:rect l="l" t="t" r="r" b="b"/>
            <a:pathLst>
              <a:path w="961" h="2733" extrusionOk="0">
                <a:moveTo>
                  <a:pt x="524" y="0"/>
                </a:moveTo>
                <a:cubicBezTo>
                  <a:pt x="389" y="0"/>
                  <a:pt x="254" y="64"/>
                  <a:pt x="172" y="205"/>
                </a:cubicBezTo>
                <a:cubicBezTo>
                  <a:pt x="108" y="333"/>
                  <a:pt x="65" y="461"/>
                  <a:pt x="44" y="589"/>
                </a:cubicBezTo>
                <a:cubicBezTo>
                  <a:pt x="44" y="674"/>
                  <a:pt x="22" y="759"/>
                  <a:pt x="22" y="866"/>
                </a:cubicBezTo>
                <a:cubicBezTo>
                  <a:pt x="22" y="1037"/>
                  <a:pt x="1" y="1229"/>
                  <a:pt x="1" y="1399"/>
                </a:cubicBezTo>
                <a:cubicBezTo>
                  <a:pt x="1" y="1762"/>
                  <a:pt x="44" y="2146"/>
                  <a:pt x="150" y="2508"/>
                </a:cubicBezTo>
                <a:cubicBezTo>
                  <a:pt x="169" y="2661"/>
                  <a:pt x="287" y="2732"/>
                  <a:pt x="406" y="2732"/>
                </a:cubicBezTo>
                <a:cubicBezTo>
                  <a:pt x="555" y="2732"/>
                  <a:pt x="707" y="2623"/>
                  <a:pt x="683" y="2423"/>
                </a:cubicBezTo>
                <a:cubicBezTo>
                  <a:pt x="683" y="2082"/>
                  <a:pt x="705" y="1762"/>
                  <a:pt x="747" y="1420"/>
                </a:cubicBezTo>
                <a:cubicBezTo>
                  <a:pt x="747" y="1402"/>
                  <a:pt x="747" y="1390"/>
                  <a:pt x="746" y="1383"/>
                </a:cubicBezTo>
                <a:lnTo>
                  <a:pt x="746" y="1383"/>
                </a:lnTo>
                <a:cubicBezTo>
                  <a:pt x="747" y="1382"/>
                  <a:pt x="747" y="1380"/>
                  <a:pt x="747" y="1378"/>
                </a:cubicBezTo>
                <a:cubicBezTo>
                  <a:pt x="747" y="1314"/>
                  <a:pt x="747" y="1271"/>
                  <a:pt x="769" y="1229"/>
                </a:cubicBezTo>
                <a:cubicBezTo>
                  <a:pt x="769" y="1165"/>
                  <a:pt x="790" y="1079"/>
                  <a:pt x="811" y="994"/>
                </a:cubicBezTo>
                <a:cubicBezTo>
                  <a:pt x="833" y="909"/>
                  <a:pt x="875" y="823"/>
                  <a:pt x="897" y="759"/>
                </a:cubicBezTo>
                <a:cubicBezTo>
                  <a:pt x="939" y="631"/>
                  <a:pt x="961" y="525"/>
                  <a:pt x="961" y="418"/>
                </a:cubicBezTo>
                <a:cubicBezTo>
                  <a:pt x="948" y="157"/>
                  <a:pt x="735" y="0"/>
                  <a:pt x="5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19"/>
          <p:cNvSpPr/>
          <p:nvPr/>
        </p:nvSpPr>
        <p:spPr>
          <a:xfrm rot="-5400000">
            <a:off x="-172668" y="6107507"/>
            <a:ext cx="169432" cy="139236"/>
          </a:xfrm>
          <a:custGeom>
            <a:avLst/>
            <a:gdLst/>
            <a:ahLst/>
            <a:cxnLst/>
            <a:rect l="l" t="t" r="r" b="b"/>
            <a:pathLst>
              <a:path w="2121" h="1743" extrusionOk="0">
                <a:moveTo>
                  <a:pt x="529" y="0"/>
                </a:moveTo>
                <a:cubicBezTo>
                  <a:pt x="249" y="0"/>
                  <a:pt x="0" y="299"/>
                  <a:pt x="191" y="585"/>
                </a:cubicBezTo>
                <a:cubicBezTo>
                  <a:pt x="298" y="734"/>
                  <a:pt x="426" y="862"/>
                  <a:pt x="575" y="990"/>
                </a:cubicBezTo>
                <a:cubicBezTo>
                  <a:pt x="703" y="1097"/>
                  <a:pt x="831" y="1225"/>
                  <a:pt x="980" y="1310"/>
                </a:cubicBezTo>
                <a:cubicBezTo>
                  <a:pt x="1108" y="1417"/>
                  <a:pt x="1236" y="1481"/>
                  <a:pt x="1364" y="1566"/>
                </a:cubicBezTo>
                <a:cubicBezTo>
                  <a:pt x="1428" y="1587"/>
                  <a:pt x="1513" y="1630"/>
                  <a:pt x="1577" y="1651"/>
                </a:cubicBezTo>
                <a:cubicBezTo>
                  <a:pt x="1663" y="1694"/>
                  <a:pt x="1748" y="1715"/>
                  <a:pt x="1833" y="1737"/>
                </a:cubicBezTo>
                <a:cubicBezTo>
                  <a:pt x="1848" y="1740"/>
                  <a:pt x="1863" y="1742"/>
                  <a:pt x="1877" y="1742"/>
                </a:cubicBezTo>
                <a:cubicBezTo>
                  <a:pt x="2025" y="1742"/>
                  <a:pt x="2121" y="1555"/>
                  <a:pt x="2004" y="1438"/>
                </a:cubicBezTo>
                <a:lnTo>
                  <a:pt x="2025" y="1438"/>
                </a:lnTo>
                <a:cubicBezTo>
                  <a:pt x="1940" y="1374"/>
                  <a:pt x="1940" y="1353"/>
                  <a:pt x="1876" y="1289"/>
                </a:cubicBezTo>
                <a:lnTo>
                  <a:pt x="1705" y="1139"/>
                </a:lnTo>
                <a:cubicBezTo>
                  <a:pt x="1599" y="1033"/>
                  <a:pt x="1492" y="926"/>
                  <a:pt x="1385" y="820"/>
                </a:cubicBezTo>
                <a:cubicBezTo>
                  <a:pt x="1279" y="713"/>
                  <a:pt x="1194" y="606"/>
                  <a:pt x="1087" y="500"/>
                </a:cubicBezTo>
                <a:lnTo>
                  <a:pt x="1023" y="414"/>
                </a:lnTo>
                <a:cubicBezTo>
                  <a:pt x="1002" y="372"/>
                  <a:pt x="980" y="350"/>
                  <a:pt x="959" y="308"/>
                </a:cubicBezTo>
                <a:lnTo>
                  <a:pt x="959" y="308"/>
                </a:lnTo>
                <a:cubicBezTo>
                  <a:pt x="976" y="333"/>
                  <a:pt x="983" y="342"/>
                  <a:pt x="983" y="342"/>
                </a:cubicBezTo>
                <a:cubicBezTo>
                  <a:pt x="985" y="342"/>
                  <a:pt x="972" y="321"/>
                  <a:pt x="959" y="308"/>
                </a:cubicBezTo>
                <a:lnTo>
                  <a:pt x="959" y="308"/>
                </a:lnTo>
                <a:cubicBezTo>
                  <a:pt x="959" y="308"/>
                  <a:pt x="959" y="308"/>
                  <a:pt x="959" y="308"/>
                </a:cubicBezTo>
                <a:lnTo>
                  <a:pt x="916" y="265"/>
                </a:lnTo>
                <a:cubicBezTo>
                  <a:pt x="895" y="222"/>
                  <a:pt x="852" y="158"/>
                  <a:pt x="810" y="116"/>
                </a:cubicBezTo>
                <a:cubicBezTo>
                  <a:pt x="723" y="35"/>
                  <a:pt x="624" y="0"/>
                  <a:pt x="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19"/>
          <p:cNvSpPr/>
          <p:nvPr/>
        </p:nvSpPr>
        <p:spPr>
          <a:xfrm rot="-5400000">
            <a:off x="57084" y="6244113"/>
            <a:ext cx="197312" cy="114393"/>
          </a:xfrm>
          <a:custGeom>
            <a:avLst/>
            <a:gdLst/>
            <a:ahLst/>
            <a:cxnLst/>
            <a:rect l="l" t="t" r="r" b="b"/>
            <a:pathLst>
              <a:path w="2470" h="1432" extrusionOk="0">
                <a:moveTo>
                  <a:pt x="2281" y="1"/>
                </a:moveTo>
                <a:cubicBezTo>
                  <a:pt x="2275" y="1"/>
                  <a:pt x="2268" y="1"/>
                  <a:pt x="2261" y="2"/>
                </a:cubicBezTo>
                <a:lnTo>
                  <a:pt x="2261" y="45"/>
                </a:lnTo>
                <a:lnTo>
                  <a:pt x="2195" y="45"/>
                </a:lnTo>
                <a:cubicBezTo>
                  <a:pt x="2154" y="35"/>
                  <a:pt x="2114" y="31"/>
                  <a:pt x="2074" y="31"/>
                </a:cubicBezTo>
                <a:cubicBezTo>
                  <a:pt x="2030" y="31"/>
                  <a:pt x="1986" y="36"/>
                  <a:pt x="1942" y="45"/>
                </a:cubicBezTo>
                <a:cubicBezTo>
                  <a:pt x="1856" y="45"/>
                  <a:pt x="1771" y="66"/>
                  <a:pt x="1707" y="87"/>
                </a:cubicBezTo>
                <a:cubicBezTo>
                  <a:pt x="1515" y="130"/>
                  <a:pt x="1344" y="194"/>
                  <a:pt x="1195" y="258"/>
                </a:cubicBezTo>
                <a:cubicBezTo>
                  <a:pt x="811" y="386"/>
                  <a:pt x="470" y="557"/>
                  <a:pt x="150" y="791"/>
                </a:cubicBezTo>
                <a:cubicBezTo>
                  <a:pt x="22" y="919"/>
                  <a:pt x="1" y="1132"/>
                  <a:pt x="129" y="1282"/>
                </a:cubicBezTo>
                <a:cubicBezTo>
                  <a:pt x="199" y="1380"/>
                  <a:pt x="315" y="1432"/>
                  <a:pt x="435" y="1432"/>
                </a:cubicBezTo>
                <a:cubicBezTo>
                  <a:pt x="497" y="1432"/>
                  <a:pt x="561" y="1418"/>
                  <a:pt x="619" y="1388"/>
                </a:cubicBezTo>
                <a:cubicBezTo>
                  <a:pt x="769" y="1303"/>
                  <a:pt x="897" y="1175"/>
                  <a:pt x="1046" y="1090"/>
                </a:cubicBezTo>
                <a:cubicBezTo>
                  <a:pt x="1174" y="983"/>
                  <a:pt x="1302" y="919"/>
                  <a:pt x="1451" y="812"/>
                </a:cubicBezTo>
                <a:lnTo>
                  <a:pt x="1878" y="578"/>
                </a:lnTo>
                <a:cubicBezTo>
                  <a:pt x="1942" y="535"/>
                  <a:pt x="2027" y="514"/>
                  <a:pt x="2091" y="471"/>
                </a:cubicBezTo>
                <a:cubicBezTo>
                  <a:pt x="2197" y="429"/>
                  <a:pt x="2261" y="365"/>
                  <a:pt x="2324" y="302"/>
                </a:cubicBezTo>
                <a:lnTo>
                  <a:pt x="2324" y="302"/>
                </a:lnTo>
                <a:lnTo>
                  <a:pt x="2261" y="365"/>
                </a:lnTo>
                <a:lnTo>
                  <a:pt x="2347" y="322"/>
                </a:lnTo>
                <a:cubicBezTo>
                  <a:pt x="2470" y="240"/>
                  <a:pt x="2435" y="1"/>
                  <a:pt x="2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8" name="Google Shape;488;p19"/>
          <p:cNvSpPr/>
          <p:nvPr/>
        </p:nvSpPr>
        <p:spPr>
          <a:xfrm rot="-5400000">
            <a:off x="-212612" y="6344529"/>
            <a:ext cx="164640" cy="191161"/>
          </a:xfrm>
          <a:custGeom>
            <a:avLst/>
            <a:gdLst/>
            <a:ahLst/>
            <a:cxnLst/>
            <a:rect l="l" t="t" r="r" b="b"/>
            <a:pathLst>
              <a:path w="2061" h="2393" extrusionOk="0">
                <a:moveTo>
                  <a:pt x="1001" y="651"/>
                </a:moveTo>
                <a:lnTo>
                  <a:pt x="1001" y="651"/>
                </a:lnTo>
                <a:cubicBezTo>
                  <a:pt x="1010" y="680"/>
                  <a:pt x="1016" y="691"/>
                  <a:pt x="1017" y="691"/>
                </a:cubicBezTo>
                <a:cubicBezTo>
                  <a:pt x="1018" y="691"/>
                  <a:pt x="1012" y="674"/>
                  <a:pt x="1001" y="651"/>
                </a:cubicBezTo>
                <a:close/>
                <a:moveTo>
                  <a:pt x="470" y="0"/>
                </a:moveTo>
                <a:cubicBezTo>
                  <a:pt x="233" y="0"/>
                  <a:pt x="1" y="210"/>
                  <a:pt x="84" y="502"/>
                </a:cubicBezTo>
                <a:cubicBezTo>
                  <a:pt x="212" y="928"/>
                  <a:pt x="425" y="1291"/>
                  <a:pt x="702" y="1632"/>
                </a:cubicBezTo>
                <a:cubicBezTo>
                  <a:pt x="809" y="1760"/>
                  <a:pt x="937" y="1909"/>
                  <a:pt x="1086" y="2016"/>
                </a:cubicBezTo>
                <a:cubicBezTo>
                  <a:pt x="1129" y="2080"/>
                  <a:pt x="1193" y="2122"/>
                  <a:pt x="1257" y="2144"/>
                </a:cubicBezTo>
                <a:cubicBezTo>
                  <a:pt x="1278" y="2155"/>
                  <a:pt x="1289" y="2159"/>
                  <a:pt x="1293" y="2159"/>
                </a:cubicBezTo>
                <a:lnTo>
                  <a:pt x="1293" y="2159"/>
                </a:lnTo>
                <a:cubicBezTo>
                  <a:pt x="1295" y="2161"/>
                  <a:pt x="1297" y="2163"/>
                  <a:pt x="1299" y="2165"/>
                </a:cubicBezTo>
                <a:cubicBezTo>
                  <a:pt x="1342" y="2208"/>
                  <a:pt x="1342" y="2186"/>
                  <a:pt x="1363" y="2208"/>
                </a:cubicBezTo>
                <a:lnTo>
                  <a:pt x="1427" y="2250"/>
                </a:lnTo>
                <a:lnTo>
                  <a:pt x="1470" y="2272"/>
                </a:lnTo>
                <a:lnTo>
                  <a:pt x="1619" y="2336"/>
                </a:lnTo>
                <a:cubicBezTo>
                  <a:pt x="1664" y="2376"/>
                  <a:pt x="1711" y="2393"/>
                  <a:pt x="1756" y="2393"/>
                </a:cubicBezTo>
                <a:cubicBezTo>
                  <a:pt x="1926" y="2393"/>
                  <a:pt x="2061" y="2151"/>
                  <a:pt x="1875" y="2016"/>
                </a:cubicBezTo>
                <a:cubicBezTo>
                  <a:pt x="1811" y="1952"/>
                  <a:pt x="1768" y="1867"/>
                  <a:pt x="1726" y="1824"/>
                </a:cubicBezTo>
                <a:cubicBezTo>
                  <a:pt x="1683" y="1781"/>
                  <a:pt x="1640" y="1696"/>
                  <a:pt x="1577" y="1632"/>
                </a:cubicBezTo>
                <a:cubicBezTo>
                  <a:pt x="1470" y="1483"/>
                  <a:pt x="1385" y="1333"/>
                  <a:pt x="1278" y="1184"/>
                </a:cubicBezTo>
                <a:cubicBezTo>
                  <a:pt x="1193" y="1035"/>
                  <a:pt x="1107" y="886"/>
                  <a:pt x="1022" y="715"/>
                </a:cubicBezTo>
                <a:cubicBezTo>
                  <a:pt x="1022" y="694"/>
                  <a:pt x="1001" y="672"/>
                  <a:pt x="1001" y="651"/>
                </a:cubicBezTo>
                <a:cubicBezTo>
                  <a:pt x="979" y="608"/>
                  <a:pt x="979" y="566"/>
                  <a:pt x="958" y="523"/>
                </a:cubicBezTo>
                <a:cubicBezTo>
                  <a:pt x="915" y="416"/>
                  <a:pt x="873" y="310"/>
                  <a:pt x="809" y="203"/>
                </a:cubicBezTo>
                <a:cubicBezTo>
                  <a:pt x="727" y="61"/>
                  <a:pt x="598" y="0"/>
                  <a:pt x="4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9" name="Google Shape;489;p19"/>
          <p:cNvSpPr/>
          <p:nvPr/>
        </p:nvSpPr>
        <p:spPr>
          <a:xfrm rot="-5400000">
            <a:off x="377862" y="6170738"/>
            <a:ext cx="147065" cy="263615"/>
          </a:xfrm>
          <a:custGeom>
            <a:avLst/>
            <a:gdLst/>
            <a:ahLst/>
            <a:cxnLst/>
            <a:rect l="l" t="t" r="r" b="b"/>
            <a:pathLst>
              <a:path w="1841" h="3300" extrusionOk="0">
                <a:moveTo>
                  <a:pt x="1461" y="0"/>
                </a:moveTo>
                <a:cubicBezTo>
                  <a:pt x="1361" y="0"/>
                  <a:pt x="1260" y="47"/>
                  <a:pt x="1195" y="157"/>
                </a:cubicBezTo>
                <a:lnTo>
                  <a:pt x="1195" y="178"/>
                </a:lnTo>
                <a:cubicBezTo>
                  <a:pt x="1088" y="370"/>
                  <a:pt x="981" y="583"/>
                  <a:pt x="896" y="797"/>
                </a:cubicBezTo>
                <a:cubicBezTo>
                  <a:pt x="811" y="1010"/>
                  <a:pt x="726" y="1223"/>
                  <a:pt x="640" y="1415"/>
                </a:cubicBezTo>
                <a:cubicBezTo>
                  <a:pt x="448" y="1863"/>
                  <a:pt x="235" y="2289"/>
                  <a:pt x="64" y="2759"/>
                </a:cubicBezTo>
                <a:cubicBezTo>
                  <a:pt x="0" y="2993"/>
                  <a:pt x="150" y="3228"/>
                  <a:pt x="384" y="3292"/>
                </a:cubicBezTo>
                <a:cubicBezTo>
                  <a:pt x="412" y="3297"/>
                  <a:pt x="439" y="3300"/>
                  <a:pt x="467" y="3300"/>
                </a:cubicBezTo>
                <a:cubicBezTo>
                  <a:pt x="655" y="3300"/>
                  <a:pt x="843" y="3176"/>
                  <a:pt x="917" y="2972"/>
                </a:cubicBezTo>
                <a:cubicBezTo>
                  <a:pt x="1067" y="2567"/>
                  <a:pt x="1195" y="2119"/>
                  <a:pt x="1365" y="1692"/>
                </a:cubicBezTo>
                <a:cubicBezTo>
                  <a:pt x="1429" y="1500"/>
                  <a:pt x="1493" y="1287"/>
                  <a:pt x="1579" y="1074"/>
                </a:cubicBezTo>
                <a:cubicBezTo>
                  <a:pt x="1643" y="861"/>
                  <a:pt x="1728" y="626"/>
                  <a:pt x="1770" y="413"/>
                </a:cubicBezTo>
                <a:cubicBezTo>
                  <a:pt x="1841" y="174"/>
                  <a:pt x="1652" y="0"/>
                  <a:pt x="1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0" name="Google Shape;490;p19"/>
          <p:cNvSpPr/>
          <p:nvPr/>
        </p:nvSpPr>
        <p:spPr>
          <a:xfrm rot="-5400000">
            <a:off x="352498" y="6376482"/>
            <a:ext cx="66543" cy="198511"/>
          </a:xfrm>
          <a:custGeom>
            <a:avLst/>
            <a:gdLst/>
            <a:ahLst/>
            <a:cxnLst/>
            <a:rect l="l" t="t" r="r" b="b"/>
            <a:pathLst>
              <a:path w="833" h="2485" extrusionOk="0">
                <a:moveTo>
                  <a:pt x="428" y="0"/>
                </a:moveTo>
                <a:cubicBezTo>
                  <a:pt x="225" y="0"/>
                  <a:pt x="22" y="134"/>
                  <a:pt x="22" y="400"/>
                </a:cubicBezTo>
                <a:cubicBezTo>
                  <a:pt x="22" y="443"/>
                  <a:pt x="22" y="507"/>
                  <a:pt x="22" y="549"/>
                </a:cubicBezTo>
                <a:lnTo>
                  <a:pt x="22" y="571"/>
                </a:lnTo>
                <a:lnTo>
                  <a:pt x="22" y="635"/>
                </a:lnTo>
                <a:cubicBezTo>
                  <a:pt x="44" y="720"/>
                  <a:pt x="44" y="784"/>
                  <a:pt x="44" y="848"/>
                </a:cubicBezTo>
                <a:lnTo>
                  <a:pt x="44" y="1317"/>
                </a:lnTo>
                <a:cubicBezTo>
                  <a:pt x="1" y="1637"/>
                  <a:pt x="1" y="1936"/>
                  <a:pt x="1" y="2256"/>
                </a:cubicBezTo>
                <a:cubicBezTo>
                  <a:pt x="1" y="2397"/>
                  <a:pt x="118" y="2484"/>
                  <a:pt x="238" y="2484"/>
                </a:cubicBezTo>
                <a:cubicBezTo>
                  <a:pt x="317" y="2484"/>
                  <a:pt x="398" y="2447"/>
                  <a:pt x="449" y="2362"/>
                </a:cubicBezTo>
                <a:lnTo>
                  <a:pt x="470" y="2383"/>
                </a:lnTo>
                <a:cubicBezTo>
                  <a:pt x="619" y="2085"/>
                  <a:pt x="705" y="1744"/>
                  <a:pt x="726" y="1424"/>
                </a:cubicBezTo>
                <a:cubicBezTo>
                  <a:pt x="769" y="1253"/>
                  <a:pt x="790" y="1061"/>
                  <a:pt x="811" y="891"/>
                </a:cubicBezTo>
                <a:cubicBezTo>
                  <a:pt x="833" y="720"/>
                  <a:pt x="833" y="549"/>
                  <a:pt x="833" y="400"/>
                </a:cubicBezTo>
                <a:cubicBezTo>
                  <a:pt x="833" y="134"/>
                  <a:pt x="630" y="0"/>
                  <a:pt x="4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1" name="Google Shape;491;p19"/>
          <p:cNvSpPr/>
          <p:nvPr/>
        </p:nvSpPr>
        <p:spPr>
          <a:xfrm rot="-5400000">
            <a:off x="33077" y="6460321"/>
            <a:ext cx="71656" cy="63108"/>
          </a:xfrm>
          <a:custGeom>
            <a:avLst/>
            <a:gdLst/>
            <a:ahLst/>
            <a:cxnLst/>
            <a:rect l="l" t="t" r="r" b="b"/>
            <a:pathLst>
              <a:path w="897" h="790" extrusionOk="0">
                <a:moveTo>
                  <a:pt x="683" y="256"/>
                </a:moveTo>
                <a:lnTo>
                  <a:pt x="684" y="260"/>
                </a:lnTo>
                <a:lnTo>
                  <a:pt x="684" y="260"/>
                </a:lnTo>
                <a:cubicBezTo>
                  <a:pt x="684" y="259"/>
                  <a:pt x="683" y="259"/>
                  <a:pt x="683" y="258"/>
                </a:cubicBezTo>
                <a:lnTo>
                  <a:pt x="683" y="258"/>
                </a:lnTo>
                <a:cubicBezTo>
                  <a:pt x="683" y="258"/>
                  <a:pt x="683" y="257"/>
                  <a:pt x="683" y="256"/>
                </a:cubicBezTo>
                <a:close/>
                <a:moveTo>
                  <a:pt x="853" y="597"/>
                </a:moveTo>
                <a:lnTo>
                  <a:pt x="832" y="623"/>
                </a:lnTo>
                <a:lnTo>
                  <a:pt x="832" y="623"/>
                </a:lnTo>
                <a:cubicBezTo>
                  <a:pt x="832" y="622"/>
                  <a:pt x="832" y="620"/>
                  <a:pt x="832" y="619"/>
                </a:cubicBezTo>
                <a:lnTo>
                  <a:pt x="853" y="597"/>
                </a:lnTo>
                <a:close/>
                <a:moveTo>
                  <a:pt x="762" y="725"/>
                </a:moveTo>
                <a:lnTo>
                  <a:pt x="762" y="725"/>
                </a:lnTo>
                <a:cubicBezTo>
                  <a:pt x="760" y="727"/>
                  <a:pt x="758" y="728"/>
                  <a:pt x="756" y="730"/>
                </a:cubicBezTo>
                <a:lnTo>
                  <a:pt x="756" y="730"/>
                </a:lnTo>
                <a:lnTo>
                  <a:pt x="768" y="725"/>
                </a:lnTo>
                <a:close/>
                <a:moveTo>
                  <a:pt x="278" y="0"/>
                </a:moveTo>
                <a:cubicBezTo>
                  <a:pt x="235" y="22"/>
                  <a:pt x="192" y="43"/>
                  <a:pt x="150" y="64"/>
                </a:cubicBezTo>
                <a:cubicBezTo>
                  <a:pt x="107" y="86"/>
                  <a:pt x="86" y="128"/>
                  <a:pt x="64" y="171"/>
                </a:cubicBezTo>
                <a:cubicBezTo>
                  <a:pt x="0" y="278"/>
                  <a:pt x="0" y="406"/>
                  <a:pt x="64" y="512"/>
                </a:cubicBezTo>
                <a:cubicBezTo>
                  <a:pt x="86" y="576"/>
                  <a:pt x="128" y="619"/>
                  <a:pt x="171" y="661"/>
                </a:cubicBezTo>
                <a:cubicBezTo>
                  <a:pt x="214" y="683"/>
                  <a:pt x="235" y="704"/>
                  <a:pt x="278" y="725"/>
                </a:cubicBezTo>
                <a:lnTo>
                  <a:pt x="299" y="725"/>
                </a:lnTo>
                <a:cubicBezTo>
                  <a:pt x="320" y="747"/>
                  <a:pt x="363" y="747"/>
                  <a:pt x="406" y="768"/>
                </a:cubicBezTo>
                <a:lnTo>
                  <a:pt x="427" y="768"/>
                </a:lnTo>
                <a:lnTo>
                  <a:pt x="534" y="789"/>
                </a:lnTo>
                <a:lnTo>
                  <a:pt x="555" y="789"/>
                </a:lnTo>
                <a:cubicBezTo>
                  <a:pt x="598" y="768"/>
                  <a:pt x="619" y="768"/>
                  <a:pt x="662" y="768"/>
                </a:cubicBezTo>
                <a:cubicBezTo>
                  <a:pt x="683" y="768"/>
                  <a:pt x="704" y="747"/>
                  <a:pt x="725" y="747"/>
                </a:cubicBezTo>
                <a:cubicBezTo>
                  <a:pt x="737" y="741"/>
                  <a:pt x="747" y="735"/>
                  <a:pt x="756" y="730"/>
                </a:cubicBezTo>
                <a:lnTo>
                  <a:pt x="756" y="730"/>
                </a:lnTo>
                <a:lnTo>
                  <a:pt x="704" y="747"/>
                </a:lnTo>
                <a:cubicBezTo>
                  <a:pt x="725" y="736"/>
                  <a:pt x="741" y="731"/>
                  <a:pt x="755" y="725"/>
                </a:cubicBezTo>
                <a:lnTo>
                  <a:pt x="762" y="725"/>
                </a:lnTo>
                <a:cubicBezTo>
                  <a:pt x="767" y="722"/>
                  <a:pt x="771" y="719"/>
                  <a:pt x="775" y="716"/>
                </a:cubicBezTo>
                <a:lnTo>
                  <a:pt x="775" y="716"/>
                </a:lnTo>
                <a:cubicBezTo>
                  <a:pt x="780" y="712"/>
                  <a:pt x="785" y="709"/>
                  <a:pt x="789" y="704"/>
                </a:cubicBezTo>
                <a:lnTo>
                  <a:pt x="832" y="683"/>
                </a:lnTo>
                <a:cubicBezTo>
                  <a:pt x="853" y="661"/>
                  <a:pt x="875" y="640"/>
                  <a:pt x="875" y="597"/>
                </a:cubicBezTo>
                <a:cubicBezTo>
                  <a:pt x="896" y="597"/>
                  <a:pt x="896" y="576"/>
                  <a:pt x="896" y="555"/>
                </a:cubicBezTo>
                <a:cubicBezTo>
                  <a:pt x="896" y="534"/>
                  <a:pt x="896" y="491"/>
                  <a:pt x="896" y="470"/>
                </a:cubicBezTo>
                <a:cubicBezTo>
                  <a:pt x="875" y="427"/>
                  <a:pt x="853" y="406"/>
                  <a:pt x="832" y="384"/>
                </a:cubicBezTo>
                <a:cubicBezTo>
                  <a:pt x="814" y="366"/>
                  <a:pt x="796" y="348"/>
                  <a:pt x="778" y="343"/>
                </a:cubicBezTo>
                <a:lnTo>
                  <a:pt x="778" y="343"/>
                </a:lnTo>
                <a:cubicBezTo>
                  <a:pt x="755" y="319"/>
                  <a:pt x="729" y="299"/>
                  <a:pt x="701" y="283"/>
                </a:cubicBezTo>
                <a:lnTo>
                  <a:pt x="701" y="283"/>
                </a:lnTo>
                <a:cubicBezTo>
                  <a:pt x="701" y="282"/>
                  <a:pt x="700" y="281"/>
                  <a:pt x="699" y="280"/>
                </a:cubicBezTo>
                <a:lnTo>
                  <a:pt x="699" y="280"/>
                </a:lnTo>
                <a:cubicBezTo>
                  <a:pt x="682" y="180"/>
                  <a:pt x="623" y="96"/>
                  <a:pt x="534" y="43"/>
                </a:cubicBezTo>
                <a:lnTo>
                  <a:pt x="4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19"/>
          <p:cNvSpPr/>
          <p:nvPr/>
        </p:nvSpPr>
        <p:spPr>
          <a:xfrm rot="10800000">
            <a:off x="11492015" y="1818853"/>
            <a:ext cx="888887" cy="983480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19"/>
          <p:cNvSpPr/>
          <p:nvPr/>
        </p:nvSpPr>
        <p:spPr>
          <a:xfrm rot="10800000">
            <a:off x="12009897" y="940012"/>
            <a:ext cx="371003" cy="643328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19"/>
          <p:cNvSpPr/>
          <p:nvPr/>
        </p:nvSpPr>
        <p:spPr>
          <a:xfrm rot="-5400000">
            <a:off x="11302367" y="5309808"/>
            <a:ext cx="1820240" cy="549573"/>
          </a:xfrm>
          <a:custGeom>
            <a:avLst/>
            <a:gdLst/>
            <a:ahLst/>
            <a:cxnLst/>
            <a:rect l="l" t="t" r="r" b="b"/>
            <a:pathLst>
              <a:path w="13756" h="11632" extrusionOk="0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19"/>
          <p:cNvSpPr/>
          <p:nvPr/>
        </p:nvSpPr>
        <p:spPr>
          <a:xfrm rot="-5400000">
            <a:off x="3659362" y="5986609"/>
            <a:ext cx="422329" cy="1637120"/>
          </a:xfrm>
          <a:custGeom>
            <a:avLst/>
            <a:gdLst/>
            <a:ahLst/>
            <a:cxnLst/>
            <a:rect l="l" t="t" r="r" b="b"/>
            <a:pathLst>
              <a:path w="3989" h="15463" extrusionOk="0">
                <a:moveTo>
                  <a:pt x="1" y="1"/>
                </a:moveTo>
                <a:lnTo>
                  <a:pt x="1" y="15462"/>
                </a:lnTo>
                <a:cubicBezTo>
                  <a:pt x="491" y="15441"/>
                  <a:pt x="1003" y="15398"/>
                  <a:pt x="1493" y="15356"/>
                </a:cubicBezTo>
                <a:cubicBezTo>
                  <a:pt x="2005" y="15313"/>
                  <a:pt x="2496" y="15249"/>
                  <a:pt x="2837" y="14908"/>
                </a:cubicBezTo>
                <a:cubicBezTo>
                  <a:pt x="3050" y="14631"/>
                  <a:pt x="3178" y="14268"/>
                  <a:pt x="3200" y="13905"/>
                </a:cubicBezTo>
                <a:cubicBezTo>
                  <a:pt x="3733" y="9704"/>
                  <a:pt x="3989" y="5460"/>
                  <a:pt x="3989" y="1238"/>
                </a:cubicBezTo>
                <a:cubicBezTo>
                  <a:pt x="3989" y="169"/>
                  <a:pt x="3584" y="23"/>
                  <a:pt x="2921" y="23"/>
                </a:cubicBezTo>
                <a:cubicBezTo>
                  <a:pt x="2671" y="23"/>
                  <a:pt x="2384" y="44"/>
                  <a:pt x="2069" y="44"/>
                </a:cubicBezTo>
                <a:cubicBezTo>
                  <a:pt x="1366" y="44"/>
                  <a:pt x="683" y="2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93305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0"/>
          <p:cNvSpPr txBox="1">
            <a:spLocks noGrp="1"/>
          </p:cNvSpPr>
          <p:nvPr>
            <p:ph type="title"/>
          </p:nvPr>
        </p:nvSpPr>
        <p:spPr>
          <a:xfrm>
            <a:off x="941400" y="474688"/>
            <a:ext cx="103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8" name="Google Shape;498;p20"/>
          <p:cNvSpPr txBox="1">
            <a:spLocks noGrp="1"/>
          </p:cNvSpPr>
          <p:nvPr>
            <p:ph type="subTitle" idx="1"/>
          </p:nvPr>
        </p:nvSpPr>
        <p:spPr>
          <a:xfrm>
            <a:off x="1837217" y="2481313"/>
            <a:ext cx="20908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9" name="Google Shape;499;p20"/>
          <p:cNvSpPr txBox="1">
            <a:spLocks noGrp="1"/>
          </p:cNvSpPr>
          <p:nvPr>
            <p:ph type="subTitle" idx="2"/>
          </p:nvPr>
        </p:nvSpPr>
        <p:spPr>
          <a:xfrm>
            <a:off x="1837217" y="2896425"/>
            <a:ext cx="2090800" cy="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0" name="Google Shape;500;p20"/>
          <p:cNvSpPr txBox="1">
            <a:spLocks noGrp="1"/>
          </p:cNvSpPr>
          <p:nvPr>
            <p:ph type="subTitle" idx="3"/>
          </p:nvPr>
        </p:nvSpPr>
        <p:spPr>
          <a:xfrm>
            <a:off x="5050617" y="2481313"/>
            <a:ext cx="20908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1" name="Google Shape;501;p20"/>
          <p:cNvSpPr txBox="1">
            <a:spLocks noGrp="1"/>
          </p:cNvSpPr>
          <p:nvPr>
            <p:ph type="subTitle" idx="4"/>
          </p:nvPr>
        </p:nvSpPr>
        <p:spPr>
          <a:xfrm>
            <a:off x="5050617" y="2896425"/>
            <a:ext cx="2090800" cy="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2" name="Google Shape;502;p20"/>
          <p:cNvSpPr txBox="1">
            <a:spLocks noGrp="1"/>
          </p:cNvSpPr>
          <p:nvPr>
            <p:ph type="subTitle" idx="5"/>
          </p:nvPr>
        </p:nvSpPr>
        <p:spPr>
          <a:xfrm>
            <a:off x="8263984" y="2481313"/>
            <a:ext cx="20908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3" name="Google Shape;503;p20"/>
          <p:cNvSpPr txBox="1">
            <a:spLocks noGrp="1"/>
          </p:cNvSpPr>
          <p:nvPr>
            <p:ph type="subTitle" idx="6"/>
          </p:nvPr>
        </p:nvSpPr>
        <p:spPr>
          <a:xfrm>
            <a:off x="8263984" y="2896425"/>
            <a:ext cx="2090800" cy="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4" name="Google Shape;504;p20"/>
          <p:cNvSpPr txBox="1">
            <a:spLocks noGrp="1"/>
          </p:cNvSpPr>
          <p:nvPr>
            <p:ph type="subTitle" idx="7"/>
          </p:nvPr>
        </p:nvSpPr>
        <p:spPr>
          <a:xfrm>
            <a:off x="1837217" y="5000999"/>
            <a:ext cx="20908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5" name="Google Shape;505;p20"/>
          <p:cNvSpPr txBox="1">
            <a:spLocks noGrp="1"/>
          </p:cNvSpPr>
          <p:nvPr>
            <p:ph type="subTitle" idx="8"/>
          </p:nvPr>
        </p:nvSpPr>
        <p:spPr>
          <a:xfrm>
            <a:off x="1837217" y="5415380"/>
            <a:ext cx="2090800" cy="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6" name="Google Shape;506;p20"/>
          <p:cNvSpPr txBox="1">
            <a:spLocks noGrp="1"/>
          </p:cNvSpPr>
          <p:nvPr>
            <p:ph type="subTitle" idx="9"/>
          </p:nvPr>
        </p:nvSpPr>
        <p:spPr>
          <a:xfrm>
            <a:off x="5050617" y="5000999"/>
            <a:ext cx="20908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7" name="Google Shape;507;p20"/>
          <p:cNvSpPr txBox="1">
            <a:spLocks noGrp="1"/>
          </p:cNvSpPr>
          <p:nvPr>
            <p:ph type="subTitle" idx="13"/>
          </p:nvPr>
        </p:nvSpPr>
        <p:spPr>
          <a:xfrm>
            <a:off x="5050617" y="5415380"/>
            <a:ext cx="2090800" cy="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8" name="Google Shape;508;p20"/>
          <p:cNvSpPr txBox="1">
            <a:spLocks noGrp="1"/>
          </p:cNvSpPr>
          <p:nvPr>
            <p:ph type="subTitle" idx="14"/>
          </p:nvPr>
        </p:nvSpPr>
        <p:spPr>
          <a:xfrm>
            <a:off x="8263984" y="5000999"/>
            <a:ext cx="20908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9" name="Google Shape;509;p20"/>
          <p:cNvSpPr txBox="1">
            <a:spLocks noGrp="1"/>
          </p:cNvSpPr>
          <p:nvPr>
            <p:ph type="subTitle" idx="15"/>
          </p:nvPr>
        </p:nvSpPr>
        <p:spPr>
          <a:xfrm>
            <a:off x="8263984" y="5415380"/>
            <a:ext cx="2090800" cy="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0" name="Google Shape;510;p20"/>
          <p:cNvSpPr/>
          <p:nvPr/>
        </p:nvSpPr>
        <p:spPr>
          <a:xfrm rot="-5400000">
            <a:off x="5402261" y="6784349"/>
            <a:ext cx="201519" cy="152719"/>
          </a:xfrm>
          <a:custGeom>
            <a:avLst/>
            <a:gdLst/>
            <a:ahLst/>
            <a:cxnLst/>
            <a:rect l="l" t="t" r="r" b="b"/>
            <a:pathLst>
              <a:path w="1978" h="1499" extrusionOk="0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1" name="Google Shape;511;p20"/>
          <p:cNvSpPr/>
          <p:nvPr/>
        </p:nvSpPr>
        <p:spPr>
          <a:xfrm rot="-5400000">
            <a:off x="5695115" y="6771664"/>
            <a:ext cx="226683" cy="199176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0"/>
          <p:cNvSpPr/>
          <p:nvPr/>
        </p:nvSpPr>
        <p:spPr>
          <a:xfrm rot="-5400000">
            <a:off x="5564300" y="7054993"/>
            <a:ext cx="228211" cy="108196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0"/>
          <p:cNvSpPr/>
          <p:nvPr/>
        </p:nvSpPr>
        <p:spPr>
          <a:xfrm rot="-5400000">
            <a:off x="5837695" y="7117292"/>
            <a:ext cx="162397" cy="171056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0"/>
          <p:cNvSpPr/>
          <p:nvPr/>
        </p:nvSpPr>
        <p:spPr>
          <a:xfrm rot="-5400000">
            <a:off x="5309703" y="7469032"/>
            <a:ext cx="256533" cy="112272"/>
          </a:xfrm>
          <a:custGeom>
            <a:avLst/>
            <a:gdLst/>
            <a:ahLst/>
            <a:cxnLst/>
            <a:rect l="l" t="t" r="r" b="b"/>
            <a:pathLst>
              <a:path w="2518" h="1102" extrusionOk="0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0"/>
          <p:cNvSpPr/>
          <p:nvPr/>
        </p:nvSpPr>
        <p:spPr>
          <a:xfrm rot="-5400000">
            <a:off x="5648454" y="7476775"/>
            <a:ext cx="217412" cy="214152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0"/>
          <p:cNvSpPr/>
          <p:nvPr/>
        </p:nvSpPr>
        <p:spPr>
          <a:xfrm rot="-5400000">
            <a:off x="6015323" y="7426039"/>
            <a:ext cx="240029" cy="212317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0"/>
          <p:cNvSpPr/>
          <p:nvPr/>
        </p:nvSpPr>
        <p:spPr>
          <a:xfrm rot="-5400000">
            <a:off x="6298600" y="7209188"/>
            <a:ext cx="220571" cy="211707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0"/>
          <p:cNvSpPr/>
          <p:nvPr/>
        </p:nvSpPr>
        <p:spPr>
          <a:xfrm rot="-5400000">
            <a:off x="6194378" y="6879401"/>
            <a:ext cx="222404" cy="227600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0"/>
          <p:cNvSpPr/>
          <p:nvPr/>
        </p:nvSpPr>
        <p:spPr>
          <a:xfrm rot="-5400000">
            <a:off x="5993369" y="6760712"/>
            <a:ext cx="167695" cy="180021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0" name="Google Shape;520;p20"/>
          <p:cNvSpPr/>
          <p:nvPr/>
        </p:nvSpPr>
        <p:spPr>
          <a:xfrm rot="-5400000">
            <a:off x="6788694" y="6761782"/>
            <a:ext cx="173909" cy="244817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20"/>
          <p:cNvSpPr/>
          <p:nvPr/>
        </p:nvSpPr>
        <p:spPr>
          <a:xfrm rot="-5400000">
            <a:off x="6555033" y="6771205"/>
            <a:ext cx="134889" cy="134787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20"/>
          <p:cNvSpPr/>
          <p:nvPr/>
        </p:nvSpPr>
        <p:spPr>
          <a:xfrm rot="-5400000">
            <a:off x="6993472" y="7050204"/>
            <a:ext cx="272325" cy="140085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20"/>
          <p:cNvSpPr/>
          <p:nvPr/>
        </p:nvSpPr>
        <p:spPr>
          <a:xfrm rot="-5400000">
            <a:off x="7183683" y="6692301"/>
            <a:ext cx="126128" cy="144873"/>
          </a:xfrm>
          <a:custGeom>
            <a:avLst/>
            <a:gdLst/>
            <a:ahLst/>
            <a:cxnLst/>
            <a:rect l="l" t="t" r="r" b="b"/>
            <a:pathLst>
              <a:path w="1238" h="1422" extrusionOk="0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20"/>
          <p:cNvSpPr/>
          <p:nvPr/>
        </p:nvSpPr>
        <p:spPr>
          <a:xfrm rot="-5400000">
            <a:off x="7165446" y="7263439"/>
            <a:ext cx="252153" cy="115023"/>
          </a:xfrm>
          <a:custGeom>
            <a:avLst/>
            <a:gdLst/>
            <a:ahLst/>
            <a:cxnLst/>
            <a:rect l="l" t="t" r="r" b="b"/>
            <a:pathLst>
              <a:path w="2475" h="1129" extrusionOk="0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20"/>
          <p:cNvSpPr/>
          <p:nvPr/>
        </p:nvSpPr>
        <p:spPr>
          <a:xfrm rot="-5400000">
            <a:off x="7073958" y="7574172"/>
            <a:ext cx="174724" cy="146197"/>
          </a:xfrm>
          <a:custGeom>
            <a:avLst/>
            <a:gdLst/>
            <a:ahLst/>
            <a:cxnLst/>
            <a:rect l="l" t="t" r="r" b="b"/>
            <a:pathLst>
              <a:path w="1715" h="1435" extrusionOk="0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0"/>
          <p:cNvSpPr/>
          <p:nvPr/>
        </p:nvSpPr>
        <p:spPr>
          <a:xfrm rot="-5400000">
            <a:off x="6890574" y="7342192"/>
            <a:ext cx="109113" cy="191840"/>
          </a:xfrm>
          <a:custGeom>
            <a:avLst/>
            <a:gdLst/>
            <a:ahLst/>
            <a:cxnLst/>
            <a:rect l="l" t="t" r="r" b="b"/>
            <a:pathLst>
              <a:path w="1071" h="1883" extrusionOk="0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0"/>
          <p:cNvSpPr/>
          <p:nvPr/>
        </p:nvSpPr>
        <p:spPr>
          <a:xfrm rot="-5400000">
            <a:off x="6655536" y="7172155"/>
            <a:ext cx="128675" cy="125619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0"/>
          <p:cNvSpPr/>
          <p:nvPr/>
        </p:nvSpPr>
        <p:spPr>
          <a:xfrm rot="-5400000">
            <a:off x="6501189" y="7509580"/>
            <a:ext cx="120524" cy="303704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0"/>
          <p:cNvSpPr/>
          <p:nvPr/>
        </p:nvSpPr>
        <p:spPr>
          <a:xfrm rot="-5400000">
            <a:off x="6234111" y="6550229"/>
            <a:ext cx="117672" cy="233305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0"/>
          <p:cNvSpPr/>
          <p:nvPr/>
        </p:nvSpPr>
        <p:spPr>
          <a:xfrm rot="-5400000">
            <a:off x="6833012" y="6534182"/>
            <a:ext cx="69584" cy="213439"/>
          </a:xfrm>
          <a:custGeom>
            <a:avLst/>
            <a:gdLst/>
            <a:ahLst/>
            <a:cxnLst/>
            <a:rect l="l" t="t" r="r" b="b"/>
            <a:pathLst>
              <a:path w="683" h="2095" extrusionOk="0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0"/>
          <p:cNvSpPr/>
          <p:nvPr/>
        </p:nvSpPr>
        <p:spPr>
          <a:xfrm rot="-5400000">
            <a:off x="5650491" y="6484668"/>
            <a:ext cx="113087" cy="273243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0"/>
          <p:cNvSpPr/>
          <p:nvPr/>
        </p:nvSpPr>
        <p:spPr>
          <a:xfrm rot="-5400000">
            <a:off x="10098486" y="6564003"/>
            <a:ext cx="2285077" cy="1076365"/>
          </a:xfrm>
          <a:custGeom>
            <a:avLst/>
            <a:gdLst/>
            <a:ahLst/>
            <a:cxnLst/>
            <a:rect l="l" t="t" r="r" b="b"/>
            <a:pathLst>
              <a:path w="28024" h="13201" extrusionOk="0">
                <a:moveTo>
                  <a:pt x="18832" y="0"/>
                </a:moveTo>
                <a:cubicBezTo>
                  <a:pt x="18747" y="1024"/>
                  <a:pt x="18640" y="2197"/>
                  <a:pt x="18000" y="2644"/>
                </a:cubicBezTo>
                <a:cubicBezTo>
                  <a:pt x="17700" y="2838"/>
                  <a:pt x="17126" y="2891"/>
                  <a:pt x="16517" y="2891"/>
                </a:cubicBezTo>
                <a:cubicBezTo>
                  <a:pt x="15787" y="2891"/>
                  <a:pt x="15007" y="2815"/>
                  <a:pt x="14588" y="2815"/>
                </a:cubicBezTo>
                <a:cubicBezTo>
                  <a:pt x="12519" y="2986"/>
                  <a:pt x="10408" y="2922"/>
                  <a:pt x="8318" y="2964"/>
                </a:cubicBezTo>
                <a:cubicBezTo>
                  <a:pt x="5546" y="3028"/>
                  <a:pt x="2773" y="3071"/>
                  <a:pt x="1" y="3114"/>
                </a:cubicBezTo>
                <a:lnTo>
                  <a:pt x="1" y="13201"/>
                </a:lnTo>
                <a:lnTo>
                  <a:pt x="25208" y="12540"/>
                </a:lnTo>
                <a:cubicBezTo>
                  <a:pt x="25550" y="12540"/>
                  <a:pt x="25891" y="12476"/>
                  <a:pt x="26211" y="12326"/>
                </a:cubicBezTo>
                <a:cubicBezTo>
                  <a:pt x="26722" y="12028"/>
                  <a:pt x="26872" y="11388"/>
                  <a:pt x="26957" y="10791"/>
                </a:cubicBezTo>
                <a:cubicBezTo>
                  <a:pt x="27533" y="7230"/>
                  <a:pt x="27895" y="3625"/>
                  <a:pt x="280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0"/>
          <p:cNvSpPr/>
          <p:nvPr/>
        </p:nvSpPr>
        <p:spPr>
          <a:xfrm>
            <a:off x="7905733" y="-47733"/>
            <a:ext cx="1798488" cy="341959"/>
          </a:xfrm>
          <a:custGeom>
            <a:avLst/>
            <a:gdLst/>
            <a:ahLst/>
            <a:cxnLst/>
            <a:rect l="l" t="t" r="r" b="b"/>
            <a:pathLst>
              <a:path w="22052" h="7541" extrusionOk="0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0"/>
          <p:cNvSpPr/>
          <p:nvPr/>
        </p:nvSpPr>
        <p:spPr>
          <a:xfrm flipH="1">
            <a:off x="-42773" y="4298267"/>
            <a:ext cx="401476" cy="802664"/>
          </a:xfrm>
          <a:custGeom>
            <a:avLst/>
            <a:gdLst/>
            <a:ahLst/>
            <a:cxnLst/>
            <a:rect l="l" t="t" r="r" b="b"/>
            <a:pathLst>
              <a:path w="6527" h="10259" extrusionOk="0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0"/>
          <p:cNvSpPr/>
          <p:nvPr/>
        </p:nvSpPr>
        <p:spPr>
          <a:xfrm flipH="1">
            <a:off x="712589" y="4248739"/>
            <a:ext cx="192079" cy="901716"/>
          </a:xfrm>
          <a:custGeom>
            <a:avLst/>
            <a:gdLst/>
            <a:ahLst/>
            <a:cxnLst/>
            <a:rect l="l" t="t" r="r" b="b"/>
            <a:pathLst>
              <a:path w="2455" h="11525" extrusionOk="0">
                <a:moveTo>
                  <a:pt x="1616" y="0"/>
                </a:moveTo>
                <a:cubicBezTo>
                  <a:pt x="750" y="0"/>
                  <a:pt x="57" y="890"/>
                  <a:pt x="256" y="1796"/>
                </a:cubicBezTo>
                <a:cubicBezTo>
                  <a:pt x="384" y="2350"/>
                  <a:pt x="854" y="2713"/>
                  <a:pt x="1216" y="3118"/>
                </a:cubicBezTo>
                <a:cubicBezTo>
                  <a:pt x="1387" y="3331"/>
                  <a:pt x="1621" y="3651"/>
                  <a:pt x="1536" y="3928"/>
                </a:cubicBezTo>
                <a:cubicBezTo>
                  <a:pt x="1472" y="4120"/>
                  <a:pt x="1237" y="4248"/>
                  <a:pt x="1067" y="4334"/>
                </a:cubicBezTo>
                <a:cubicBezTo>
                  <a:pt x="683" y="4568"/>
                  <a:pt x="278" y="4803"/>
                  <a:pt x="128" y="5272"/>
                </a:cubicBezTo>
                <a:cubicBezTo>
                  <a:pt x="1" y="5784"/>
                  <a:pt x="278" y="6274"/>
                  <a:pt x="598" y="6658"/>
                </a:cubicBezTo>
                <a:cubicBezTo>
                  <a:pt x="939" y="7042"/>
                  <a:pt x="1600" y="7405"/>
                  <a:pt x="1707" y="7959"/>
                </a:cubicBezTo>
                <a:cubicBezTo>
                  <a:pt x="1792" y="8450"/>
                  <a:pt x="1173" y="8812"/>
                  <a:pt x="896" y="9153"/>
                </a:cubicBezTo>
                <a:cubicBezTo>
                  <a:pt x="278" y="10006"/>
                  <a:pt x="790" y="11371"/>
                  <a:pt x="1856" y="11520"/>
                </a:cubicBezTo>
                <a:cubicBezTo>
                  <a:pt x="1876" y="11524"/>
                  <a:pt x="1896" y="11525"/>
                  <a:pt x="1915" y="11525"/>
                </a:cubicBezTo>
                <a:cubicBezTo>
                  <a:pt x="2299" y="11525"/>
                  <a:pt x="2454" y="10941"/>
                  <a:pt x="2048" y="10859"/>
                </a:cubicBezTo>
                <a:cubicBezTo>
                  <a:pt x="1685" y="10795"/>
                  <a:pt x="1387" y="10518"/>
                  <a:pt x="1323" y="10156"/>
                </a:cubicBezTo>
                <a:cubicBezTo>
                  <a:pt x="1237" y="9708"/>
                  <a:pt x="1536" y="9452"/>
                  <a:pt x="1813" y="9153"/>
                </a:cubicBezTo>
                <a:cubicBezTo>
                  <a:pt x="2154" y="8876"/>
                  <a:pt x="2346" y="8492"/>
                  <a:pt x="2389" y="8066"/>
                </a:cubicBezTo>
                <a:cubicBezTo>
                  <a:pt x="2346" y="7596"/>
                  <a:pt x="2133" y="7191"/>
                  <a:pt x="1771" y="6871"/>
                </a:cubicBezTo>
                <a:cubicBezTo>
                  <a:pt x="1451" y="6530"/>
                  <a:pt x="960" y="6253"/>
                  <a:pt x="790" y="5762"/>
                </a:cubicBezTo>
                <a:cubicBezTo>
                  <a:pt x="619" y="5293"/>
                  <a:pt x="1067" y="5101"/>
                  <a:pt x="1408" y="4909"/>
                </a:cubicBezTo>
                <a:cubicBezTo>
                  <a:pt x="1771" y="4760"/>
                  <a:pt x="2026" y="4483"/>
                  <a:pt x="2176" y="4120"/>
                </a:cubicBezTo>
                <a:cubicBezTo>
                  <a:pt x="2282" y="3651"/>
                  <a:pt x="2154" y="3182"/>
                  <a:pt x="1835" y="2819"/>
                </a:cubicBezTo>
                <a:cubicBezTo>
                  <a:pt x="1493" y="2414"/>
                  <a:pt x="875" y="2052"/>
                  <a:pt x="854" y="1476"/>
                </a:cubicBezTo>
                <a:cubicBezTo>
                  <a:pt x="854" y="904"/>
                  <a:pt x="1313" y="588"/>
                  <a:pt x="1822" y="588"/>
                </a:cubicBezTo>
                <a:cubicBezTo>
                  <a:pt x="1883" y="588"/>
                  <a:pt x="1944" y="592"/>
                  <a:pt x="2005" y="602"/>
                </a:cubicBezTo>
                <a:cubicBezTo>
                  <a:pt x="2012" y="602"/>
                  <a:pt x="2019" y="602"/>
                  <a:pt x="2025" y="602"/>
                </a:cubicBezTo>
                <a:cubicBezTo>
                  <a:pt x="2305" y="602"/>
                  <a:pt x="2319" y="173"/>
                  <a:pt x="2069" y="90"/>
                </a:cubicBezTo>
                <a:lnTo>
                  <a:pt x="2090" y="90"/>
                </a:lnTo>
                <a:cubicBezTo>
                  <a:pt x="1930" y="29"/>
                  <a:pt x="1770" y="0"/>
                  <a:pt x="16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0"/>
          <p:cNvSpPr/>
          <p:nvPr/>
        </p:nvSpPr>
        <p:spPr>
          <a:xfrm flipH="1">
            <a:off x="495785" y="4288875"/>
            <a:ext cx="171972" cy="827467"/>
          </a:xfrm>
          <a:custGeom>
            <a:avLst/>
            <a:gdLst/>
            <a:ahLst/>
            <a:cxnLst/>
            <a:rect l="l" t="t" r="r" b="b"/>
            <a:pathLst>
              <a:path w="2198" h="10576" extrusionOk="0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0"/>
          <p:cNvSpPr/>
          <p:nvPr/>
        </p:nvSpPr>
        <p:spPr>
          <a:xfrm>
            <a:off x="11609134" y="719334"/>
            <a:ext cx="434153" cy="401761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0"/>
          <p:cNvSpPr/>
          <p:nvPr/>
        </p:nvSpPr>
        <p:spPr>
          <a:xfrm rot="5400000">
            <a:off x="1337575" y="-760891"/>
            <a:ext cx="533503" cy="1969883"/>
          </a:xfrm>
          <a:custGeom>
            <a:avLst/>
            <a:gdLst/>
            <a:ahLst/>
            <a:cxnLst/>
            <a:rect l="l" t="t" r="r" b="b"/>
            <a:pathLst>
              <a:path w="3989" h="15463" extrusionOk="0">
                <a:moveTo>
                  <a:pt x="1" y="1"/>
                </a:moveTo>
                <a:lnTo>
                  <a:pt x="1" y="15462"/>
                </a:lnTo>
                <a:cubicBezTo>
                  <a:pt x="491" y="15441"/>
                  <a:pt x="1003" y="15398"/>
                  <a:pt x="1493" y="15356"/>
                </a:cubicBezTo>
                <a:cubicBezTo>
                  <a:pt x="2005" y="15313"/>
                  <a:pt x="2496" y="15249"/>
                  <a:pt x="2837" y="14908"/>
                </a:cubicBezTo>
                <a:cubicBezTo>
                  <a:pt x="3050" y="14631"/>
                  <a:pt x="3178" y="14268"/>
                  <a:pt x="3200" y="13905"/>
                </a:cubicBezTo>
                <a:cubicBezTo>
                  <a:pt x="3733" y="9704"/>
                  <a:pt x="3989" y="5460"/>
                  <a:pt x="3989" y="1238"/>
                </a:cubicBezTo>
                <a:cubicBezTo>
                  <a:pt x="3989" y="169"/>
                  <a:pt x="3584" y="23"/>
                  <a:pt x="2921" y="23"/>
                </a:cubicBezTo>
                <a:cubicBezTo>
                  <a:pt x="2671" y="23"/>
                  <a:pt x="2384" y="44"/>
                  <a:pt x="2069" y="44"/>
                </a:cubicBezTo>
                <a:cubicBezTo>
                  <a:pt x="1366" y="44"/>
                  <a:pt x="683" y="2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43190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3738200" y="2867800"/>
            <a:ext cx="471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5309000" y="1516200"/>
            <a:ext cx="1574000" cy="13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3738133" y="4205900"/>
            <a:ext cx="47156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11337723" y="5663693"/>
            <a:ext cx="854277" cy="945107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3"/>
          <p:cNvSpPr/>
          <p:nvPr/>
        </p:nvSpPr>
        <p:spPr>
          <a:xfrm rot="10800000">
            <a:off x="11835443" y="4819167"/>
            <a:ext cx="356557" cy="618227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3"/>
          <p:cNvSpPr/>
          <p:nvPr/>
        </p:nvSpPr>
        <p:spPr>
          <a:xfrm rot="10800000">
            <a:off x="9363557" y="641565"/>
            <a:ext cx="489243" cy="772503"/>
          </a:xfrm>
          <a:custGeom>
            <a:avLst/>
            <a:gdLst/>
            <a:ahLst/>
            <a:cxnLst/>
            <a:rect l="l" t="t" r="r" b="b"/>
            <a:pathLst>
              <a:path w="6527" h="10259" extrusionOk="0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 rot="5400000">
            <a:off x="10638779" y="76770"/>
            <a:ext cx="1852659" cy="2909785"/>
          </a:xfrm>
          <a:custGeom>
            <a:avLst/>
            <a:gdLst/>
            <a:ahLst/>
            <a:cxnLst/>
            <a:rect l="l" t="t" r="r" b="b"/>
            <a:pathLst>
              <a:path w="23225" h="36895" extrusionOk="0">
                <a:moveTo>
                  <a:pt x="896" y="0"/>
                </a:moveTo>
                <a:cubicBezTo>
                  <a:pt x="853" y="938"/>
                  <a:pt x="810" y="1855"/>
                  <a:pt x="789" y="2794"/>
                </a:cubicBezTo>
                <a:cubicBezTo>
                  <a:pt x="725" y="4713"/>
                  <a:pt x="661" y="6632"/>
                  <a:pt x="618" y="8552"/>
                </a:cubicBezTo>
                <a:cubicBezTo>
                  <a:pt x="555" y="10450"/>
                  <a:pt x="533" y="12326"/>
                  <a:pt x="491" y="14224"/>
                </a:cubicBezTo>
                <a:cubicBezTo>
                  <a:pt x="469" y="15909"/>
                  <a:pt x="448" y="17594"/>
                  <a:pt x="427" y="19279"/>
                </a:cubicBezTo>
                <a:cubicBezTo>
                  <a:pt x="405" y="20558"/>
                  <a:pt x="384" y="21859"/>
                  <a:pt x="363" y="23160"/>
                </a:cubicBezTo>
                <a:cubicBezTo>
                  <a:pt x="363" y="23907"/>
                  <a:pt x="341" y="24674"/>
                  <a:pt x="341" y="25421"/>
                </a:cubicBezTo>
                <a:cubicBezTo>
                  <a:pt x="277" y="28769"/>
                  <a:pt x="149" y="32117"/>
                  <a:pt x="43" y="35465"/>
                </a:cubicBezTo>
                <a:cubicBezTo>
                  <a:pt x="43" y="35700"/>
                  <a:pt x="21" y="35913"/>
                  <a:pt x="21" y="36148"/>
                </a:cubicBezTo>
                <a:cubicBezTo>
                  <a:pt x="0" y="36254"/>
                  <a:pt x="0" y="36361"/>
                  <a:pt x="21" y="36489"/>
                </a:cubicBezTo>
                <a:cubicBezTo>
                  <a:pt x="43" y="36532"/>
                  <a:pt x="64" y="36574"/>
                  <a:pt x="128" y="36617"/>
                </a:cubicBezTo>
                <a:cubicBezTo>
                  <a:pt x="213" y="36660"/>
                  <a:pt x="299" y="36681"/>
                  <a:pt x="384" y="36702"/>
                </a:cubicBezTo>
                <a:cubicBezTo>
                  <a:pt x="768" y="36745"/>
                  <a:pt x="1152" y="36787"/>
                  <a:pt x="1536" y="36809"/>
                </a:cubicBezTo>
                <a:cubicBezTo>
                  <a:pt x="2943" y="36873"/>
                  <a:pt x="4329" y="36873"/>
                  <a:pt x="5737" y="36894"/>
                </a:cubicBezTo>
                <a:cubicBezTo>
                  <a:pt x="7613" y="36894"/>
                  <a:pt x="9469" y="36894"/>
                  <a:pt x="11345" y="36851"/>
                </a:cubicBezTo>
                <a:lnTo>
                  <a:pt x="16826" y="36787"/>
                </a:lnTo>
                <a:cubicBezTo>
                  <a:pt x="18127" y="36787"/>
                  <a:pt x="19428" y="36766"/>
                  <a:pt x="20729" y="36766"/>
                </a:cubicBezTo>
                <a:cubicBezTo>
                  <a:pt x="21027" y="36766"/>
                  <a:pt x="21326" y="36766"/>
                  <a:pt x="21603" y="36787"/>
                </a:cubicBezTo>
                <a:cubicBezTo>
                  <a:pt x="21774" y="36787"/>
                  <a:pt x="21838" y="36596"/>
                  <a:pt x="21774" y="36468"/>
                </a:cubicBezTo>
                <a:lnTo>
                  <a:pt x="21774" y="36212"/>
                </a:lnTo>
                <a:cubicBezTo>
                  <a:pt x="21774" y="35913"/>
                  <a:pt x="21774" y="35615"/>
                  <a:pt x="21795" y="35337"/>
                </a:cubicBezTo>
                <a:cubicBezTo>
                  <a:pt x="21838" y="34356"/>
                  <a:pt x="21902" y="33397"/>
                  <a:pt x="21987" y="32416"/>
                </a:cubicBezTo>
                <a:cubicBezTo>
                  <a:pt x="22200" y="29857"/>
                  <a:pt x="22435" y="27319"/>
                  <a:pt x="22691" y="24760"/>
                </a:cubicBezTo>
                <a:cubicBezTo>
                  <a:pt x="22798" y="23693"/>
                  <a:pt x="22904" y="22606"/>
                  <a:pt x="23011" y="21539"/>
                </a:cubicBezTo>
                <a:cubicBezTo>
                  <a:pt x="23075" y="20942"/>
                  <a:pt x="23181" y="20324"/>
                  <a:pt x="23203" y="19727"/>
                </a:cubicBezTo>
                <a:cubicBezTo>
                  <a:pt x="23224" y="19428"/>
                  <a:pt x="22904" y="19385"/>
                  <a:pt x="22670" y="19343"/>
                </a:cubicBezTo>
                <a:cubicBezTo>
                  <a:pt x="22158" y="19236"/>
                  <a:pt x="21646" y="19193"/>
                  <a:pt x="21113" y="19151"/>
                </a:cubicBezTo>
                <a:cubicBezTo>
                  <a:pt x="20130" y="19044"/>
                  <a:pt x="19148" y="18996"/>
                  <a:pt x="18165" y="18996"/>
                </a:cubicBezTo>
                <a:cubicBezTo>
                  <a:pt x="17975" y="18996"/>
                  <a:pt x="17784" y="18998"/>
                  <a:pt x="17594" y="19002"/>
                </a:cubicBezTo>
                <a:cubicBezTo>
                  <a:pt x="17104" y="19002"/>
                  <a:pt x="16656" y="19236"/>
                  <a:pt x="16357" y="19620"/>
                </a:cubicBezTo>
                <a:cubicBezTo>
                  <a:pt x="15909" y="20217"/>
                  <a:pt x="15888" y="21028"/>
                  <a:pt x="15909" y="21753"/>
                </a:cubicBezTo>
                <a:cubicBezTo>
                  <a:pt x="15909" y="22200"/>
                  <a:pt x="15931" y="22648"/>
                  <a:pt x="15931" y="23075"/>
                </a:cubicBezTo>
                <a:cubicBezTo>
                  <a:pt x="15931" y="23651"/>
                  <a:pt x="15888" y="24226"/>
                  <a:pt x="15867" y="24802"/>
                </a:cubicBezTo>
                <a:lnTo>
                  <a:pt x="15696" y="28534"/>
                </a:lnTo>
                <a:cubicBezTo>
                  <a:pt x="15675" y="29089"/>
                  <a:pt x="15632" y="29643"/>
                  <a:pt x="15611" y="30198"/>
                </a:cubicBezTo>
                <a:cubicBezTo>
                  <a:pt x="15227" y="30155"/>
                  <a:pt x="14822" y="30134"/>
                  <a:pt x="14416" y="30070"/>
                </a:cubicBezTo>
                <a:cubicBezTo>
                  <a:pt x="14161" y="30070"/>
                  <a:pt x="13883" y="29963"/>
                  <a:pt x="13691" y="29793"/>
                </a:cubicBezTo>
                <a:cubicBezTo>
                  <a:pt x="13627" y="29750"/>
                  <a:pt x="13585" y="29729"/>
                  <a:pt x="13521" y="29729"/>
                </a:cubicBezTo>
                <a:cubicBezTo>
                  <a:pt x="13414" y="29537"/>
                  <a:pt x="13350" y="29323"/>
                  <a:pt x="13329" y="29110"/>
                </a:cubicBezTo>
                <a:cubicBezTo>
                  <a:pt x="13265" y="28705"/>
                  <a:pt x="13222" y="28278"/>
                  <a:pt x="13222" y="27873"/>
                </a:cubicBezTo>
                <a:cubicBezTo>
                  <a:pt x="13222" y="27020"/>
                  <a:pt x="13286" y="26167"/>
                  <a:pt x="13393" y="25335"/>
                </a:cubicBezTo>
                <a:cubicBezTo>
                  <a:pt x="13563" y="23587"/>
                  <a:pt x="13691" y="21859"/>
                  <a:pt x="13798" y="20089"/>
                </a:cubicBezTo>
                <a:cubicBezTo>
                  <a:pt x="13990" y="16421"/>
                  <a:pt x="14203" y="12753"/>
                  <a:pt x="14331" y="9085"/>
                </a:cubicBezTo>
                <a:cubicBezTo>
                  <a:pt x="14459" y="6057"/>
                  <a:pt x="14544" y="3028"/>
                  <a:pt x="14608" y="0"/>
                </a:cubicBezTo>
                <a:lnTo>
                  <a:pt x="14161" y="0"/>
                </a:lnTo>
                <a:cubicBezTo>
                  <a:pt x="14139" y="1557"/>
                  <a:pt x="14097" y="3092"/>
                  <a:pt x="14054" y="4649"/>
                </a:cubicBezTo>
                <a:cubicBezTo>
                  <a:pt x="13969" y="8275"/>
                  <a:pt x="13819" y="11900"/>
                  <a:pt x="13649" y="15547"/>
                </a:cubicBezTo>
                <a:cubicBezTo>
                  <a:pt x="13563" y="17359"/>
                  <a:pt x="13478" y="19172"/>
                  <a:pt x="13393" y="20985"/>
                </a:cubicBezTo>
                <a:cubicBezTo>
                  <a:pt x="13350" y="21859"/>
                  <a:pt x="13329" y="22734"/>
                  <a:pt x="13243" y="23608"/>
                </a:cubicBezTo>
                <a:cubicBezTo>
                  <a:pt x="13180" y="24461"/>
                  <a:pt x="13094" y="25250"/>
                  <a:pt x="13030" y="26082"/>
                </a:cubicBezTo>
                <a:cubicBezTo>
                  <a:pt x="12945" y="26871"/>
                  <a:pt x="12945" y="27660"/>
                  <a:pt x="12988" y="28470"/>
                </a:cubicBezTo>
                <a:cubicBezTo>
                  <a:pt x="13030" y="28918"/>
                  <a:pt x="13073" y="29473"/>
                  <a:pt x="13329" y="29878"/>
                </a:cubicBezTo>
                <a:cubicBezTo>
                  <a:pt x="13307" y="29942"/>
                  <a:pt x="13307" y="30048"/>
                  <a:pt x="13371" y="30112"/>
                </a:cubicBezTo>
                <a:cubicBezTo>
                  <a:pt x="13627" y="30326"/>
                  <a:pt x="13926" y="30454"/>
                  <a:pt x="14267" y="30496"/>
                </a:cubicBezTo>
                <a:cubicBezTo>
                  <a:pt x="14779" y="30560"/>
                  <a:pt x="15312" y="30582"/>
                  <a:pt x="15824" y="30646"/>
                </a:cubicBezTo>
                <a:cubicBezTo>
                  <a:pt x="15832" y="30647"/>
                  <a:pt x="15840" y="30648"/>
                  <a:pt x="15848" y="30648"/>
                </a:cubicBezTo>
                <a:cubicBezTo>
                  <a:pt x="15946" y="30648"/>
                  <a:pt x="16037" y="30531"/>
                  <a:pt x="16037" y="30432"/>
                </a:cubicBezTo>
                <a:cubicBezTo>
                  <a:pt x="16080" y="29195"/>
                  <a:pt x="16144" y="27958"/>
                  <a:pt x="16186" y="26700"/>
                </a:cubicBezTo>
                <a:cubicBezTo>
                  <a:pt x="16229" y="25506"/>
                  <a:pt x="16314" y="24312"/>
                  <a:pt x="16336" y="23117"/>
                </a:cubicBezTo>
                <a:cubicBezTo>
                  <a:pt x="16336" y="22307"/>
                  <a:pt x="16208" y="21454"/>
                  <a:pt x="16357" y="20622"/>
                </a:cubicBezTo>
                <a:cubicBezTo>
                  <a:pt x="16400" y="20302"/>
                  <a:pt x="16549" y="19983"/>
                  <a:pt x="16784" y="19727"/>
                </a:cubicBezTo>
                <a:cubicBezTo>
                  <a:pt x="16912" y="19599"/>
                  <a:pt x="17061" y="19492"/>
                  <a:pt x="17231" y="19449"/>
                </a:cubicBezTo>
                <a:cubicBezTo>
                  <a:pt x="17274" y="19428"/>
                  <a:pt x="17317" y="19428"/>
                  <a:pt x="17338" y="19428"/>
                </a:cubicBezTo>
                <a:cubicBezTo>
                  <a:pt x="17600" y="19403"/>
                  <a:pt x="17855" y="19393"/>
                  <a:pt x="18107" y="19393"/>
                </a:cubicBezTo>
                <a:cubicBezTo>
                  <a:pt x="18286" y="19393"/>
                  <a:pt x="18462" y="19398"/>
                  <a:pt x="18639" y="19407"/>
                </a:cubicBezTo>
                <a:cubicBezTo>
                  <a:pt x="19279" y="19428"/>
                  <a:pt x="19919" y="19449"/>
                  <a:pt x="20558" y="19492"/>
                </a:cubicBezTo>
                <a:cubicBezTo>
                  <a:pt x="21113" y="19535"/>
                  <a:pt x="21689" y="19577"/>
                  <a:pt x="22264" y="19663"/>
                </a:cubicBezTo>
                <a:cubicBezTo>
                  <a:pt x="22435" y="19684"/>
                  <a:pt x="22606" y="19727"/>
                  <a:pt x="22798" y="19769"/>
                </a:cubicBezTo>
                <a:lnTo>
                  <a:pt x="22819" y="19769"/>
                </a:lnTo>
                <a:cubicBezTo>
                  <a:pt x="22798" y="19961"/>
                  <a:pt x="22776" y="20153"/>
                  <a:pt x="22776" y="20366"/>
                </a:cubicBezTo>
                <a:cubicBezTo>
                  <a:pt x="22734" y="20729"/>
                  <a:pt x="22691" y="21091"/>
                  <a:pt x="22648" y="21454"/>
                </a:cubicBezTo>
                <a:cubicBezTo>
                  <a:pt x="22542" y="22499"/>
                  <a:pt x="22435" y="23544"/>
                  <a:pt x="22328" y="24610"/>
                </a:cubicBezTo>
                <a:cubicBezTo>
                  <a:pt x="22072" y="27127"/>
                  <a:pt x="21838" y="29643"/>
                  <a:pt x="21646" y="32160"/>
                </a:cubicBezTo>
                <a:cubicBezTo>
                  <a:pt x="21561" y="33141"/>
                  <a:pt x="21475" y="34122"/>
                  <a:pt x="21433" y="35103"/>
                </a:cubicBezTo>
                <a:cubicBezTo>
                  <a:pt x="21411" y="35423"/>
                  <a:pt x="21390" y="35743"/>
                  <a:pt x="21390" y="36062"/>
                </a:cubicBezTo>
                <a:lnTo>
                  <a:pt x="21390" y="36382"/>
                </a:lnTo>
                <a:cubicBezTo>
                  <a:pt x="21134" y="36368"/>
                  <a:pt x="20876" y="36363"/>
                  <a:pt x="20617" y="36363"/>
                </a:cubicBezTo>
                <a:cubicBezTo>
                  <a:pt x="20099" y="36363"/>
                  <a:pt x="19577" y="36382"/>
                  <a:pt x="19066" y="36382"/>
                </a:cubicBezTo>
                <a:cubicBezTo>
                  <a:pt x="17466" y="36404"/>
                  <a:pt x="15867" y="36425"/>
                  <a:pt x="14246" y="36446"/>
                </a:cubicBezTo>
                <a:cubicBezTo>
                  <a:pt x="12369" y="36468"/>
                  <a:pt x="10492" y="36510"/>
                  <a:pt x="8594" y="36510"/>
                </a:cubicBezTo>
                <a:cubicBezTo>
                  <a:pt x="7752" y="36521"/>
                  <a:pt x="6910" y="36526"/>
                  <a:pt x="6067" y="36526"/>
                </a:cubicBezTo>
                <a:cubicBezTo>
                  <a:pt x="5225" y="36526"/>
                  <a:pt x="4383" y="36521"/>
                  <a:pt x="3540" y="36510"/>
                </a:cubicBezTo>
                <a:cubicBezTo>
                  <a:pt x="2922" y="36510"/>
                  <a:pt x="2303" y="36489"/>
                  <a:pt x="1685" y="36468"/>
                </a:cubicBezTo>
                <a:cubicBezTo>
                  <a:pt x="1301" y="36446"/>
                  <a:pt x="917" y="36425"/>
                  <a:pt x="533" y="36382"/>
                </a:cubicBezTo>
                <a:cubicBezTo>
                  <a:pt x="469" y="36361"/>
                  <a:pt x="427" y="36361"/>
                  <a:pt x="363" y="36340"/>
                </a:cubicBezTo>
                <a:lnTo>
                  <a:pt x="341" y="36340"/>
                </a:lnTo>
                <a:lnTo>
                  <a:pt x="341" y="36276"/>
                </a:lnTo>
                <a:cubicBezTo>
                  <a:pt x="363" y="35849"/>
                  <a:pt x="363" y="35401"/>
                  <a:pt x="384" y="34953"/>
                </a:cubicBezTo>
                <a:cubicBezTo>
                  <a:pt x="448" y="33141"/>
                  <a:pt x="512" y="31328"/>
                  <a:pt x="576" y="29494"/>
                </a:cubicBezTo>
                <a:cubicBezTo>
                  <a:pt x="618" y="27831"/>
                  <a:pt x="661" y="26146"/>
                  <a:pt x="682" y="24461"/>
                </a:cubicBezTo>
                <a:lnTo>
                  <a:pt x="725" y="21305"/>
                </a:lnTo>
                <a:cubicBezTo>
                  <a:pt x="746" y="19812"/>
                  <a:pt x="768" y="18319"/>
                  <a:pt x="789" y="16805"/>
                </a:cubicBezTo>
                <a:cubicBezTo>
                  <a:pt x="832" y="15035"/>
                  <a:pt x="874" y="13243"/>
                  <a:pt x="917" y="11452"/>
                </a:cubicBezTo>
                <a:cubicBezTo>
                  <a:pt x="960" y="9554"/>
                  <a:pt x="1002" y="7656"/>
                  <a:pt x="1066" y="5758"/>
                </a:cubicBezTo>
                <a:cubicBezTo>
                  <a:pt x="1109" y="3881"/>
                  <a:pt x="1194" y="2047"/>
                  <a:pt x="1280" y="192"/>
                </a:cubicBezTo>
                <a:lnTo>
                  <a:pt x="12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 rot="5400000">
            <a:off x="800156" y="4885125"/>
            <a:ext cx="208328" cy="157945"/>
          </a:xfrm>
          <a:custGeom>
            <a:avLst/>
            <a:gdLst/>
            <a:ahLst/>
            <a:cxnLst/>
            <a:rect l="l" t="t" r="r" b="b"/>
            <a:pathLst>
              <a:path w="2667" h="2022" extrusionOk="0">
                <a:moveTo>
                  <a:pt x="2287" y="0"/>
                </a:moveTo>
                <a:cubicBezTo>
                  <a:pt x="2251" y="0"/>
                  <a:pt x="2213" y="5"/>
                  <a:pt x="2176" y="16"/>
                </a:cubicBezTo>
                <a:cubicBezTo>
                  <a:pt x="2048" y="37"/>
                  <a:pt x="1941" y="80"/>
                  <a:pt x="1856" y="165"/>
                </a:cubicBezTo>
                <a:lnTo>
                  <a:pt x="1600" y="336"/>
                </a:lnTo>
                <a:cubicBezTo>
                  <a:pt x="1451" y="443"/>
                  <a:pt x="1280" y="549"/>
                  <a:pt x="1131" y="677"/>
                </a:cubicBezTo>
                <a:cubicBezTo>
                  <a:pt x="790" y="912"/>
                  <a:pt x="470" y="1146"/>
                  <a:pt x="129" y="1424"/>
                </a:cubicBezTo>
                <a:cubicBezTo>
                  <a:pt x="1" y="1530"/>
                  <a:pt x="1" y="1744"/>
                  <a:pt x="107" y="1871"/>
                </a:cubicBezTo>
                <a:cubicBezTo>
                  <a:pt x="177" y="1970"/>
                  <a:pt x="284" y="2022"/>
                  <a:pt x="398" y="2022"/>
                </a:cubicBezTo>
                <a:cubicBezTo>
                  <a:pt x="457" y="2022"/>
                  <a:pt x="518" y="2007"/>
                  <a:pt x="576" y="1978"/>
                </a:cubicBezTo>
                <a:cubicBezTo>
                  <a:pt x="918" y="1765"/>
                  <a:pt x="1238" y="1552"/>
                  <a:pt x="1557" y="1338"/>
                </a:cubicBezTo>
                <a:cubicBezTo>
                  <a:pt x="1728" y="1232"/>
                  <a:pt x="1899" y="1125"/>
                  <a:pt x="2048" y="1018"/>
                </a:cubicBezTo>
                <a:lnTo>
                  <a:pt x="2283" y="848"/>
                </a:lnTo>
                <a:cubicBezTo>
                  <a:pt x="2411" y="763"/>
                  <a:pt x="2517" y="677"/>
                  <a:pt x="2602" y="549"/>
                </a:cubicBezTo>
                <a:cubicBezTo>
                  <a:pt x="2666" y="421"/>
                  <a:pt x="2645" y="251"/>
                  <a:pt x="2560" y="144"/>
                </a:cubicBezTo>
                <a:cubicBezTo>
                  <a:pt x="2496" y="48"/>
                  <a:pt x="2396" y="0"/>
                  <a:pt x="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3"/>
          <p:cNvSpPr/>
          <p:nvPr/>
        </p:nvSpPr>
        <p:spPr>
          <a:xfrm rot="5400000">
            <a:off x="558510" y="4970618"/>
            <a:ext cx="128340" cy="196924"/>
          </a:xfrm>
          <a:custGeom>
            <a:avLst/>
            <a:gdLst/>
            <a:ahLst/>
            <a:cxnLst/>
            <a:rect l="l" t="t" r="r" b="b"/>
            <a:pathLst>
              <a:path w="1643" h="2521" extrusionOk="0">
                <a:moveTo>
                  <a:pt x="394" y="0"/>
                </a:moveTo>
                <a:cubicBezTo>
                  <a:pt x="370" y="0"/>
                  <a:pt x="345" y="3"/>
                  <a:pt x="320" y="8"/>
                </a:cubicBezTo>
                <a:cubicBezTo>
                  <a:pt x="149" y="30"/>
                  <a:pt x="0" y="179"/>
                  <a:pt x="0" y="371"/>
                </a:cubicBezTo>
                <a:lnTo>
                  <a:pt x="21" y="371"/>
                </a:lnTo>
                <a:cubicBezTo>
                  <a:pt x="43" y="1053"/>
                  <a:pt x="256" y="1736"/>
                  <a:pt x="682" y="2290"/>
                </a:cubicBezTo>
                <a:cubicBezTo>
                  <a:pt x="746" y="2397"/>
                  <a:pt x="832" y="2461"/>
                  <a:pt x="960" y="2503"/>
                </a:cubicBezTo>
                <a:cubicBezTo>
                  <a:pt x="1000" y="2515"/>
                  <a:pt x="1040" y="2520"/>
                  <a:pt x="1079" y="2520"/>
                </a:cubicBezTo>
                <a:cubicBezTo>
                  <a:pt x="1187" y="2520"/>
                  <a:pt x="1293" y="2481"/>
                  <a:pt x="1386" y="2418"/>
                </a:cubicBezTo>
                <a:cubicBezTo>
                  <a:pt x="1600" y="2248"/>
                  <a:pt x="1642" y="1906"/>
                  <a:pt x="1429" y="1693"/>
                </a:cubicBezTo>
                <a:cubicBezTo>
                  <a:pt x="1391" y="1655"/>
                  <a:pt x="1335" y="1599"/>
                  <a:pt x="1293" y="1542"/>
                </a:cubicBezTo>
                <a:lnTo>
                  <a:pt x="1293" y="1542"/>
                </a:lnTo>
                <a:lnTo>
                  <a:pt x="1280" y="1501"/>
                </a:lnTo>
                <a:cubicBezTo>
                  <a:pt x="1258" y="1480"/>
                  <a:pt x="1216" y="1437"/>
                  <a:pt x="1216" y="1416"/>
                </a:cubicBezTo>
                <a:cubicBezTo>
                  <a:pt x="1130" y="1288"/>
                  <a:pt x="1045" y="1160"/>
                  <a:pt x="981" y="1032"/>
                </a:cubicBezTo>
                <a:lnTo>
                  <a:pt x="960" y="947"/>
                </a:lnTo>
                <a:cubicBezTo>
                  <a:pt x="950" y="927"/>
                  <a:pt x="945" y="917"/>
                  <a:pt x="944" y="917"/>
                </a:cubicBezTo>
                <a:lnTo>
                  <a:pt x="944" y="917"/>
                </a:lnTo>
                <a:cubicBezTo>
                  <a:pt x="943" y="917"/>
                  <a:pt x="948" y="933"/>
                  <a:pt x="960" y="968"/>
                </a:cubicBezTo>
                <a:cubicBezTo>
                  <a:pt x="938" y="947"/>
                  <a:pt x="938" y="925"/>
                  <a:pt x="938" y="925"/>
                </a:cubicBezTo>
                <a:cubicBezTo>
                  <a:pt x="896" y="840"/>
                  <a:pt x="874" y="776"/>
                  <a:pt x="853" y="712"/>
                </a:cubicBezTo>
                <a:cubicBezTo>
                  <a:pt x="810" y="563"/>
                  <a:pt x="768" y="413"/>
                  <a:pt x="725" y="264"/>
                </a:cubicBezTo>
                <a:cubicBezTo>
                  <a:pt x="688" y="116"/>
                  <a:pt x="555" y="0"/>
                  <a:pt x="3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 rot="5400000">
            <a:off x="637250" y="5199879"/>
            <a:ext cx="183332" cy="143181"/>
          </a:xfrm>
          <a:custGeom>
            <a:avLst/>
            <a:gdLst/>
            <a:ahLst/>
            <a:cxnLst/>
            <a:rect l="l" t="t" r="r" b="b"/>
            <a:pathLst>
              <a:path w="2347" h="1833" extrusionOk="0">
                <a:moveTo>
                  <a:pt x="363" y="1"/>
                </a:moveTo>
                <a:cubicBezTo>
                  <a:pt x="278" y="1"/>
                  <a:pt x="171" y="43"/>
                  <a:pt x="107" y="107"/>
                </a:cubicBezTo>
                <a:cubicBezTo>
                  <a:pt x="64" y="171"/>
                  <a:pt x="22" y="235"/>
                  <a:pt x="22" y="321"/>
                </a:cubicBezTo>
                <a:cubicBezTo>
                  <a:pt x="0" y="491"/>
                  <a:pt x="107" y="640"/>
                  <a:pt x="278" y="704"/>
                </a:cubicBezTo>
                <a:lnTo>
                  <a:pt x="278" y="683"/>
                </a:lnTo>
                <a:lnTo>
                  <a:pt x="363" y="704"/>
                </a:lnTo>
                <a:lnTo>
                  <a:pt x="342" y="704"/>
                </a:lnTo>
                <a:lnTo>
                  <a:pt x="384" y="726"/>
                </a:lnTo>
                <a:lnTo>
                  <a:pt x="555" y="811"/>
                </a:lnTo>
                <a:cubicBezTo>
                  <a:pt x="661" y="875"/>
                  <a:pt x="768" y="939"/>
                  <a:pt x="875" y="1003"/>
                </a:cubicBezTo>
                <a:lnTo>
                  <a:pt x="917" y="1046"/>
                </a:lnTo>
                <a:cubicBezTo>
                  <a:pt x="926" y="1050"/>
                  <a:pt x="930" y="1052"/>
                  <a:pt x="931" y="1052"/>
                </a:cubicBezTo>
                <a:cubicBezTo>
                  <a:pt x="937" y="1052"/>
                  <a:pt x="896" y="1024"/>
                  <a:pt x="896" y="1024"/>
                </a:cubicBezTo>
                <a:lnTo>
                  <a:pt x="896" y="1024"/>
                </a:lnTo>
                <a:lnTo>
                  <a:pt x="1003" y="1088"/>
                </a:lnTo>
                <a:cubicBezTo>
                  <a:pt x="1003" y="1088"/>
                  <a:pt x="976" y="1075"/>
                  <a:pt x="960" y="1067"/>
                </a:cubicBezTo>
                <a:lnTo>
                  <a:pt x="960" y="1067"/>
                </a:lnTo>
                <a:cubicBezTo>
                  <a:pt x="1003" y="1110"/>
                  <a:pt x="1067" y="1152"/>
                  <a:pt x="1109" y="1195"/>
                </a:cubicBezTo>
                <a:cubicBezTo>
                  <a:pt x="1191" y="1277"/>
                  <a:pt x="1273" y="1378"/>
                  <a:pt x="1354" y="1480"/>
                </a:cubicBezTo>
                <a:lnTo>
                  <a:pt x="1354" y="1480"/>
                </a:lnTo>
                <a:lnTo>
                  <a:pt x="1386" y="1536"/>
                </a:lnTo>
                <a:cubicBezTo>
                  <a:pt x="1450" y="1621"/>
                  <a:pt x="1536" y="1707"/>
                  <a:pt x="1642" y="1771"/>
                </a:cubicBezTo>
                <a:cubicBezTo>
                  <a:pt x="1713" y="1811"/>
                  <a:pt x="1798" y="1832"/>
                  <a:pt x="1881" y="1832"/>
                </a:cubicBezTo>
                <a:cubicBezTo>
                  <a:pt x="1974" y="1832"/>
                  <a:pt x="2065" y="1806"/>
                  <a:pt x="2133" y="1749"/>
                </a:cubicBezTo>
                <a:cubicBezTo>
                  <a:pt x="2282" y="1621"/>
                  <a:pt x="2346" y="1451"/>
                  <a:pt x="2303" y="1259"/>
                </a:cubicBezTo>
                <a:cubicBezTo>
                  <a:pt x="2218" y="1067"/>
                  <a:pt x="2090" y="875"/>
                  <a:pt x="1920" y="726"/>
                </a:cubicBezTo>
                <a:cubicBezTo>
                  <a:pt x="1770" y="598"/>
                  <a:pt x="1600" y="470"/>
                  <a:pt x="1450" y="363"/>
                </a:cubicBezTo>
                <a:cubicBezTo>
                  <a:pt x="1109" y="171"/>
                  <a:pt x="747" y="43"/>
                  <a:pt x="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 rot="5400000">
            <a:off x="974038" y="5181091"/>
            <a:ext cx="104828" cy="218796"/>
          </a:xfrm>
          <a:custGeom>
            <a:avLst/>
            <a:gdLst/>
            <a:ahLst/>
            <a:cxnLst/>
            <a:rect l="l" t="t" r="r" b="b"/>
            <a:pathLst>
              <a:path w="1342" h="2801" extrusionOk="0">
                <a:moveTo>
                  <a:pt x="1008" y="0"/>
                </a:moveTo>
                <a:cubicBezTo>
                  <a:pt x="956" y="0"/>
                  <a:pt x="903" y="16"/>
                  <a:pt x="854" y="50"/>
                </a:cubicBezTo>
                <a:lnTo>
                  <a:pt x="875" y="50"/>
                </a:lnTo>
                <a:cubicBezTo>
                  <a:pt x="811" y="114"/>
                  <a:pt x="747" y="178"/>
                  <a:pt x="683" y="242"/>
                </a:cubicBezTo>
                <a:lnTo>
                  <a:pt x="640" y="306"/>
                </a:lnTo>
                <a:cubicBezTo>
                  <a:pt x="653" y="299"/>
                  <a:pt x="660" y="297"/>
                  <a:pt x="663" y="297"/>
                </a:cubicBezTo>
                <a:lnTo>
                  <a:pt x="663" y="297"/>
                </a:lnTo>
                <a:cubicBezTo>
                  <a:pt x="669" y="297"/>
                  <a:pt x="649" y="312"/>
                  <a:pt x="619" y="327"/>
                </a:cubicBezTo>
                <a:cubicBezTo>
                  <a:pt x="598" y="327"/>
                  <a:pt x="577" y="348"/>
                  <a:pt x="577" y="370"/>
                </a:cubicBezTo>
                <a:cubicBezTo>
                  <a:pt x="534" y="434"/>
                  <a:pt x="513" y="476"/>
                  <a:pt x="470" y="519"/>
                </a:cubicBezTo>
                <a:cubicBezTo>
                  <a:pt x="363" y="711"/>
                  <a:pt x="278" y="903"/>
                  <a:pt x="193" y="1095"/>
                </a:cubicBezTo>
                <a:cubicBezTo>
                  <a:pt x="129" y="1265"/>
                  <a:pt x="86" y="1436"/>
                  <a:pt x="65" y="1628"/>
                </a:cubicBezTo>
                <a:cubicBezTo>
                  <a:pt x="65" y="1649"/>
                  <a:pt x="65" y="1671"/>
                  <a:pt x="65" y="1692"/>
                </a:cubicBezTo>
                <a:cubicBezTo>
                  <a:pt x="65" y="1722"/>
                  <a:pt x="54" y="1807"/>
                  <a:pt x="55" y="1807"/>
                </a:cubicBezTo>
                <a:cubicBezTo>
                  <a:pt x="56" y="1807"/>
                  <a:pt x="59" y="1793"/>
                  <a:pt x="65" y="1756"/>
                </a:cubicBezTo>
                <a:lnTo>
                  <a:pt x="65" y="1756"/>
                </a:lnTo>
                <a:cubicBezTo>
                  <a:pt x="65" y="1841"/>
                  <a:pt x="43" y="1926"/>
                  <a:pt x="22" y="2012"/>
                </a:cubicBezTo>
                <a:lnTo>
                  <a:pt x="22" y="2076"/>
                </a:lnTo>
                <a:lnTo>
                  <a:pt x="22" y="2097"/>
                </a:lnTo>
                <a:cubicBezTo>
                  <a:pt x="22" y="2121"/>
                  <a:pt x="22" y="2161"/>
                  <a:pt x="22" y="2161"/>
                </a:cubicBezTo>
                <a:cubicBezTo>
                  <a:pt x="1" y="2204"/>
                  <a:pt x="1" y="2246"/>
                  <a:pt x="22" y="2289"/>
                </a:cubicBezTo>
                <a:cubicBezTo>
                  <a:pt x="22" y="2545"/>
                  <a:pt x="214" y="2758"/>
                  <a:pt x="470" y="2801"/>
                </a:cubicBezTo>
                <a:cubicBezTo>
                  <a:pt x="726" y="2801"/>
                  <a:pt x="939" y="2566"/>
                  <a:pt x="960" y="2310"/>
                </a:cubicBezTo>
                <a:cubicBezTo>
                  <a:pt x="960" y="2243"/>
                  <a:pt x="960" y="2108"/>
                  <a:pt x="918" y="2034"/>
                </a:cubicBezTo>
                <a:lnTo>
                  <a:pt x="918" y="2034"/>
                </a:lnTo>
                <a:lnTo>
                  <a:pt x="918" y="2033"/>
                </a:lnTo>
                <a:lnTo>
                  <a:pt x="918" y="1777"/>
                </a:lnTo>
                <a:lnTo>
                  <a:pt x="918" y="1649"/>
                </a:lnTo>
                <a:lnTo>
                  <a:pt x="918" y="1585"/>
                </a:lnTo>
                <a:cubicBezTo>
                  <a:pt x="918" y="1500"/>
                  <a:pt x="939" y="1393"/>
                  <a:pt x="960" y="1308"/>
                </a:cubicBezTo>
                <a:cubicBezTo>
                  <a:pt x="1003" y="1137"/>
                  <a:pt x="1046" y="988"/>
                  <a:pt x="1088" y="817"/>
                </a:cubicBezTo>
                <a:cubicBezTo>
                  <a:pt x="1088" y="817"/>
                  <a:pt x="1133" y="743"/>
                  <a:pt x="1123" y="743"/>
                </a:cubicBezTo>
                <a:lnTo>
                  <a:pt x="1123" y="743"/>
                </a:lnTo>
                <a:cubicBezTo>
                  <a:pt x="1121" y="743"/>
                  <a:pt x="1117" y="746"/>
                  <a:pt x="1110" y="754"/>
                </a:cubicBezTo>
                <a:cubicBezTo>
                  <a:pt x="1152" y="711"/>
                  <a:pt x="1174" y="647"/>
                  <a:pt x="1174" y="583"/>
                </a:cubicBezTo>
                <a:cubicBezTo>
                  <a:pt x="1174" y="540"/>
                  <a:pt x="1216" y="455"/>
                  <a:pt x="1259" y="370"/>
                </a:cubicBezTo>
                <a:cubicBezTo>
                  <a:pt x="1341" y="172"/>
                  <a:pt x="1183" y="0"/>
                  <a:pt x="10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 rot="5400000">
            <a:off x="1113159" y="5040021"/>
            <a:ext cx="130215" cy="176068"/>
          </a:xfrm>
          <a:custGeom>
            <a:avLst/>
            <a:gdLst/>
            <a:ahLst/>
            <a:cxnLst/>
            <a:rect l="l" t="t" r="r" b="b"/>
            <a:pathLst>
              <a:path w="1667" h="2254" extrusionOk="0">
                <a:moveTo>
                  <a:pt x="321" y="0"/>
                </a:moveTo>
                <a:cubicBezTo>
                  <a:pt x="153" y="0"/>
                  <a:pt x="0" y="155"/>
                  <a:pt x="46" y="355"/>
                </a:cubicBezTo>
                <a:cubicBezTo>
                  <a:pt x="153" y="653"/>
                  <a:pt x="259" y="931"/>
                  <a:pt x="409" y="1187"/>
                </a:cubicBezTo>
                <a:cubicBezTo>
                  <a:pt x="520" y="1428"/>
                  <a:pt x="631" y="1637"/>
                  <a:pt x="729" y="1855"/>
                </a:cubicBezTo>
                <a:lnTo>
                  <a:pt x="729" y="1855"/>
                </a:lnTo>
                <a:cubicBezTo>
                  <a:pt x="729" y="1874"/>
                  <a:pt x="729" y="1893"/>
                  <a:pt x="729" y="1912"/>
                </a:cubicBezTo>
                <a:cubicBezTo>
                  <a:pt x="771" y="2082"/>
                  <a:pt x="899" y="2189"/>
                  <a:pt x="1048" y="2232"/>
                </a:cubicBezTo>
                <a:cubicBezTo>
                  <a:pt x="1094" y="2247"/>
                  <a:pt x="1139" y="2254"/>
                  <a:pt x="1183" y="2254"/>
                </a:cubicBezTo>
                <a:cubicBezTo>
                  <a:pt x="1264" y="2254"/>
                  <a:pt x="1342" y="2230"/>
                  <a:pt x="1411" y="2189"/>
                </a:cubicBezTo>
                <a:cubicBezTo>
                  <a:pt x="1518" y="2125"/>
                  <a:pt x="1603" y="2040"/>
                  <a:pt x="1624" y="1912"/>
                </a:cubicBezTo>
                <a:cubicBezTo>
                  <a:pt x="1667" y="1741"/>
                  <a:pt x="1624" y="1570"/>
                  <a:pt x="1518" y="1443"/>
                </a:cubicBezTo>
                <a:cubicBezTo>
                  <a:pt x="1502" y="1435"/>
                  <a:pt x="1492" y="1430"/>
                  <a:pt x="1488" y="1430"/>
                </a:cubicBezTo>
                <a:lnTo>
                  <a:pt x="1488" y="1430"/>
                </a:lnTo>
                <a:cubicBezTo>
                  <a:pt x="1481" y="1430"/>
                  <a:pt x="1491" y="1445"/>
                  <a:pt x="1518" y="1485"/>
                </a:cubicBezTo>
                <a:lnTo>
                  <a:pt x="1475" y="1443"/>
                </a:lnTo>
                <a:lnTo>
                  <a:pt x="1411" y="1357"/>
                </a:lnTo>
                <a:cubicBezTo>
                  <a:pt x="1368" y="1293"/>
                  <a:pt x="1326" y="1229"/>
                  <a:pt x="1283" y="1165"/>
                </a:cubicBezTo>
                <a:lnTo>
                  <a:pt x="1048" y="803"/>
                </a:lnTo>
                <a:cubicBezTo>
                  <a:pt x="899" y="568"/>
                  <a:pt x="707" y="312"/>
                  <a:pt x="515" y="78"/>
                </a:cubicBezTo>
                <a:cubicBezTo>
                  <a:pt x="455" y="24"/>
                  <a:pt x="387" y="0"/>
                  <a:pt x="3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 rot="5400000">
            <a:off x="1087147" y="4771861"/>
            <a:ext cx="121700" cy="171303"/>
          </a:xfrm>
          <a:custGeom>
            <a:avLst/>
            <a:gdLst/>
            <a:ahLst/>
            <a:cxnLst/>
            <a:rect l="l" t="t" r="r" b="b"/>
            <a:pathLst>
              <a:path w="1558" h="2193" extrusionOk="0">
                <a:moveTo>
                  <a:pt x="378" y="1"/>
                </a:moveTo>
                <a:cubicBezTo>
                  <a:pt x="204" y="1"/>
                  <a:pt x="33" y="120"/>
                  <a:pt x="22" y="342"/>
                </a:cubicBezTo>
                <a:lnTo>
                  <a:pt x="0" y="363"/>
                </a:lnTo>
                <a:cubicBezTo>
                  <a:pt x="0" y="662"/>
                  <a:pt x="64" y="961"/>
                  <a:pt x="192" y="1238"/>
                </a:cubicBezTo>
                <a:cubicBezTo>
                  <a:pt x="235" y="1387"/>
                  <a:pt x="320" y="1515"/>
                  <a:pt x="405" y="1664"/>
                </a:cubicBezTo>
                <a:cubicBezTo>
                  <a:pt x="448" y="1728"/>
                  <a:pt x="469" y="1792"/>
                  <a:pt x="512" y="1835"/>
                </a:cubicBezTo>
                <a:cubicBezTo>
                  <a:pt x="533" y="1899"/>
                  <a:pt x="576" y="1942"/>
                  <a:pt x="640" y="2006"/>
                </a:cubicBezTo>
                <a:cubicBezTo>
                  <a:pt x="683" y="2048"/>
                  <a:pt x="747" y="2091"/>
                  <a:pt x="811" y="2133"/>
                </a:cubicBezTo>
                <a:lnTo>
                  <a:pt x="917" y="2176"/>
                </a:lnTo>
                <a:cubicBezTo>
                  <a:pt x="949" y="2187"/>
                  <a:pt x="981" y="2192"/>
                  <a:pt x="1013" y="2192"/>
                </a:cubicBezTo>
                <a:cubicBezTo>
                  <a:pt x="1045" y="2192"/>
                  <a:pt x="1077" y="2187"/>
                  <a:pt x="1109" y="2176"/>
                </a:cubicBezTo>
                <a:cubicBezTo>
                  <a:pt x="1216" y="2176"/>
                  <a:pt x="1323" y="2133"/>
                  <a:pt x="1408" y="2048"/>
                </a:cubicBezTo>
                <a:cubicBezTo>
                  <a:pt x="1450" y="1984"/>
                  <a:pt x="1493" y="1920"/>
                  <a:pt x="1536" y="1835"/>
                </a:cubicBezTo>
                <a:cubicBezTo>
                  <a:pt x="1557" y="1707"/>
                  <a:pt x="1536" y="1558"/>
                  <a:pt x="1472" y="1451"/>
                </a:cubicBezTo>
                <a:cubicBezTo>
                  <a:pt x="1429" y="1387"/>
                  <a:pt x="1386" y="1323"/>
                  <a:pt x="1323" y="1259"/>
                </a:cubicBezTo>
                <a:lnTo>
                  <a:pt x="1237" y="1174"/>
                </a:lnTo>
                <a:cubicBezTo>
                  <a:pt x="1183" y="1120"/>
                  <a:pt x="1130" y="1066"/>
                  <a:pt x="1076" y="1012"/>
                </a:cubicBezTo>
                <a:lnTo>
                  <a:pt x="1076" y="1012"/>
                </a:lnTo>
                <a:cubicBezTo>
                  <a:pt x="991" y="889"/>
                  <a:pt x="916" y="759"/>
                  <a:pt x="852" y="636"/>
                </a:cubicBezTo>
                <a:lnTo>
                  <a:pt x="852" y="636"/>
                </a:lnTo>
                <a:cubicBezTo>
                  <a:pt x="831" y="573"/>
                  <a:pt x="810" y="511"/>
                  <a:pt x="789" y="449"/>
                </a:cubicBezTo>
                <a:lnTo>
                  <a:pt x="789" y="406"/>
                </a:lnTo>
                <a:cubicBezTo>
                  <a:pt x="768" y="363"/>
                  <a:pt x="768" y="342"/>
                  <a:pt x="747" y="299"/>
                </a:cubicBezTo>
                <a:lnTo>
                  <a:pt x="747" y="299"/>
                </a:lnTo>
                <a:lnTo>
                  <a:pt x="768" y="363"/>
                </a:lnTo>
                <a:cubicBezTo>
                  <a:pt x="747" y="321"/>
                  <a:pt x="725" y="278"/>
                  <a:pt x="725" y="257"/>
                </a:cubicBezTo>
                <a:cubicBezTo>
                  <a:pt x="667" y="83"/>
                  <a:pt x="522" y="1"/>
                  <a:pt x="3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 rot="5400000">
            <a:off x="749109" y="4531391"/>
            <a:ext cx="151540" cy="209031"/>
          </a:xfrm>
          <a:custGeom>
            <a:avLst/>
            <a:gdLst/>
            <a:ahLst/>
            <a:cxnLst/>
            <a:rect l="l" t="t" r="r" b="b"/>
            <a:pathLst>
              <a:path w="1940" h="2676" extrusionOk="0">
                <a:moveTo>
                  <a:pt x="1535" y="1"/>
                </a:moveTo>
                <a:cubicBezTo>
                  <a:pt x="1462" y="1"/>
                  <a:pt x="1387" y="29"/>
                  <a:pt x="1322" y="94"/>
                </a:cubicBezTo>
                <a:lnTo>
                  <a:pt x="1289" y="144"/>
                </a:lnTo>
                <a:lnTo>
                  <a:pt x="1289" y="144"/>
                </a:lnTo>
                <a:cubicBezTo>
                  <a:pt x="1277" y="150"/>
                  <a:pt x="1231" y="185"/>
                  <a:pt x="1216" y="200"/>
                </a:cubicBezTo>
                <a:cubicBezTo>
                  <a:pt x="1216" y="200"/>
                  <a:pt x="1152" y="264"/>
                  <a:pt x="1130" y="307"/>
                </a:cubicBezTo>
                <a:lnTo>
                  <a:pt x="960" y="499"/>
                </a:lnTo>
                <a:cubicBezTo>
                  <a:pt x="832" y="670"/>
                  <a:pt x="725" y="840"/>
                  <a:pt x="618" y="1011"/>
                </a:cubicBezTo>
                <a:cubicBezTo>
                  <a:pt x="512" y="1160"/>
                  <a:pt x="427" y="1309"/>
                  <a:pt x="341" y="1480"/>
                </a:cubicBezTo>
                <a:cubicBezTo>
                  <a:pt x="235" y="1651"/>
                  <a:pt x="149" y="1864"/>
                  <a:pt x="85" y="2056"/>
                </a:cubicBezTo>
                <a:cubicBezTo>
                  <a:pt x="0" y="2312"/>
                  <a:pt x="149" y="2589"/>
                  <a:pt x="427" y="2653"/>
                </a:cubicBezTo>
                <a:cubicBezTo>
                  <a:pt x="464" y="2668"/>
                  <a:pt x="507" y="2675"/>
                  <a:pt x="552" y="2675"/>
                </a:cubicBezTo>
                <a:cubicBezTo>
                  <a:pt x="634" y="2675"/>
                  <a:pt x="720" y="2652"/>
                  <a:pt x="789" y="2610"/>
                </a:cubicBezTo>
                <a:cubicBezTo>
                  <a:pt x="896" y="2546"/>
                  <a:pt x="981" y="2440"/>
                  <a:pt x="1024" y="2312"/>
                </a:cubicBezTo>
                <a:cubicBezTo>
                  <a:pt x="1045" y="2290"/>
                  <a:pt x="1045" y="2248"/>
                  <a:pt x="1066" y="2205"/>
                </a:cubicBezTo>
                <a:cubicBezTo>
                  <a:pt x="1088" y="2162"/>
                  <a:pt x="1088" y="2098"/>
                  <a:pt x="1088" y="2035"/>
                </a:cubicBezTo>
                <a:cubicBezTo>
                  <a:pt x="1088" y="2045"/>
                  <a:pt x="1088" y="2059"/>
                  <a:pt x="1088" y="2077"/>
                </a:cubicBezTo>
                <a:cubicBezTo>
                  <a:pt x="1088" y="2077"/>
                  <a:pt x="1152" y="1843"/>
                  <a:pt x="1152" y="1821"/>
                </a:cubicBezTo>
                <a:cubicBezTo>
                  <a:pt x="1194" y="1736"/>
                  <a:pt x="1216" y="1651"/>
                  <a:pt x="1237" y="1587"/>
                </a:cubicBezTo>
                <a:cubicBezTo>
                  <a:pt x="1237" y="1571"/>
                  <a:pt x="1272" y="1485"/>
                  <a:pt x="1273" y="1485"/>
                </a:cubicBezTo>
                <a:lnTo>
                  <a:pt x="1273" y="1485"/>
                </a:lnTo>
                <a:cubicBezTo>
                  <a:pt x="1273" y="1485"/>
                  <a:pt x="1269" y="1495"/>
                  <a:pt x="1258" y="1523"/>
                </a:cubicBezTo>
                <a:cubicBezTo>
                  <a:pt x="1280" y="1480"/>
                  <a:pt x="1301" y="1437"/>
                  <a:pt x="1322" y="1416"/>
                </a:cubicBezTo>
                <a:cubicBezTo>
                  <a:pt x="1386" y="1245"/>
                  <a:pt x="1472" y="1096"/>
                  <a:pt x="1557" y="947"/>
                </a:cubicBezTo>
                <a:cubicBezTo>
                  <a:pt x="1599" y="862"/>
                  <a:pt x="1642" y="776"/>
                  <a:pt x="1685" y="712"/>
                </a:cubicBezTo>
                <a:cubicBezTo>
                  <a:pt x="1727" y="627"/>
                  <a:pt x="1727" y="627"/>
                  <a:pt x="1749" y="606"/>
                </a:cubicBezTo>
                <a:lnTo>
                  <a:pt x="1770" y="542"/>
                </a:lnTo>
                <a:lnTo>
                  <a:pt x="1813" y="478"/>
                </a:lnTo>
                <a:cubicBezTo>
                  <a:pt x="1940" y="239"/>
                  <a:pt x="1747" y="1"/>
                  <a:pt x="15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 rot="5400000">
            <a:off x="1021727" y="4510067"/>
            <a:ext cx="208328" cy="128496"/>
          </a:xfrm>
          <a:custGeom>
            <a:avLst/>
            <a:gdLst/>
            <a:ahLst/>
            <a:cxnLst/>
            <a:rect l="l" t="t" r="r" b="b"/>
            <a:pathLst>
              <a:path w="2667" h="1645" extrusionOk="0">
                <a:moveTo>
                  <a:pt x="534" y="1"/>
                </a:moveTo>
                <a:cubicBezTo>
                  <a:pt x="367" y="1"/>
                  <a:pt x="214" y="96"/>
                  <a:pt x="128" y="233"/>
                </a:cubicBezTo>
                <a:cubicBezTo>
                  <a:pt x="0" y="425"/>
                  <a:pt x="43" y="681"/>
                  <a:pt x="192" y="830"/>
                </a:cubicBezTo>
                <a:cubicBezTo>
                  <a:pt x="256" y="873"/>
                  <a:pt x="320" y="937"/>
                  <a:pt x="384" y="958"/>
                </a:cubicBezTo>
                <a:cubicBezTo>
                  <a:pt x="448" y="1001"/>
                  <a:pt x="512" y="1022"/>
                  <a:pt x="598" y="1043"/>
                </a:cubicBezTo>
                <a:lnTo>
                  <a:pt x="832" y="1150"/>
                </a:lnTo>
                <a:cubicBezTo>
                  <a:pt x="981" y="1214"/>
                  <a:pt x="1152" y="1278"/>
                  <a:pt x="1301" y="1342"/>
                </a:cubicBezTo>
                <a:lnTo>
                  <a:pt x="1770" y="1491"/>
                </a:lnTo>
                <a:cubicBezTo>
                  <a:pt x="1920" y="1555"/>
                  <a:pt x="2112" y="1576"/>
                  <a:pt x="2282" y="1640"/>
                </a:cubicBezTo>
                <a:cubicBezTo>
                  <a:pt x="2299" y="1643"/>
                  <a:pt x="2315" y="1644"/>
                  <a:pt x="2332" y="1644"/>
                </a:cubicBezTo>
                <a:cubicBezTo>
                  <a:pt x="2446" y="1644"/>
                  <a:pt x="2565" y="1582"/>
                  <a:pt x="2602" y="1470"/>
                </a:cubicBezTo>
                <a:cubicBezTo>
                  <a:pt x="2666" y="1342"/>
                  <a:pt x="2602" y="1193"/>
                  <a:pt x="2496" y="1107"/>
                </a:cubicBezTo>
                <a:cubicBezTo>
                  <a:pt x="2432" y="1065"/>
                  <a:pt x="2368" y="1022"/>
                  <a:pt x="2282" y="958"/>
                </a:cubicBezTo>
                <a:lnTo>
                  <a:pt x="2218" y="915"/>
                </a:lnTo>
                <a:lnTo>
                  <a:pt x="2090" y="809"/>
                </a:lnTo>
                <a:cubicBezTo>
                  <a:pt x="1941" y="723"/>
                  <a:pt x="1792" y="638"/>
                  <a:pt x="1643" y="553"/>
                </a:cubicBezTo>
                <a:cubicBezTo>
                  <a:pt x="1493" y="468"/>
                  <a:pt x="1344" y="382"/>
                  <a:pt x="1195" y="276"/>
                </a:cubicBezTo>
                <a:cubicBezTo>
                  <a:pt x="1045" y="169"/>
                  <a:pt x="853" y="84"/>
                  <a:pt x="662" y="20"/>
                </a:cubicBezTo>
                <a:cubicBezTo>
                  <a:pt x="619" y="7"/>
                  <a:pt x="576" y="1"/>
                  <a:pt x="5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 rot="5400000">
            <a:off x="796875" y="4318730"/>
            <a:ext cx="198876" cy="141932"/>
          </a:xfrm>
          <a:custGeom>
            <a:avLst/>
            <a:gdLst/>
            <a:ahLst/>
            <a:cxnLst/>
            <a:rect l="l" t="t" r="r" b="b"/>
            <a:pathLst>
              <a:path w="2546" h="1817" extrusionOk="0">
                <a:moveTo>
                  <a:pt x="1877" y="633"/>
                </a:moveTo>
                <a:cubicBezTo>
                  <a:pt x="1875" y="633"/>
                  <a:pt x="1863" y="636"/>
                  <a:pt x="1834" y="643"/>
                </a:cubicBezTo>
                <a:cubicBezTo>
                  <a:pt x="1848" y="643"/>
                  <a:pt x="1882" y="633"/>
                  <a:pt x="1877" y="633"/>
                </a:cubicBezTo>
                <a:close/>
                <a:moveTo>
                  <a:pt x="2171" y="1"/>
                </a:moveTo>
                <a:cubicBezTo>
                  <a:pt x="2159" y="1"/>
                  <a:pt x="2146" y="1"/>
                  <a:pt x="2133" y="3"/>
                </a:cubicBezTo>
                <a:lnTo>
                  <a:pt x="2154" y="24"/>
                </a:lnTo>
                <a:cubicBezTo>
                  <a:pt x="2120" y="23"/>
                  <a:pt x="2085" y="22"/>
                  <a:pt x="2051" y="22"/>
                </a:cubicBezTo>
                <a:cubicBezTo>
                  <a:pt x="1680" y="22"/>
                  <a:pt x="1315" y="124"/>
                  <a:pt x="1003" y="280"/>
                </a:cubicBezTo>
                <a:cubicBezTo>
                  <a:pt x="917" y="323"/>
                  <a:pt x="853" y="366"/>
                  <a:pt x="768" y="408"/>
                </a:cubicBezTo>
                <a:cubicBezTo>
                  <a:pt x="725" y="451"/>
                  <a:pt x="704" y="472"/>
                  <a:pt x="661" y="494"/>
                </a:cubicBezTo>
                <a:cubicBezTo>
                  <a:pt x="597" y="536"/>
                  <a:pt x="555" y="579"/>
                  <a:pt x="491" y="621"/>
                </a:cubicBezTo>
                <a:cubicBezTo>
                  <a:pt x="528" y="597"/>
                  <a:pt x="544" y="586"/>
                  <a:pt x="546" y="586"/>
                </a:cubicBezTo>
                <a:lnTo>
                  <a:pt x="546" y="586"/>
                </a:lnTo>
                <a:cubicBezTo>
                  <a:pt x="547" y="586"/>
                  <a:pt x="542" y="591"/>
                  <a:pt x="533" y="600"/>
                </a:cubicBezTo>
                <a:lnTo>
                  <a:pt x="512" y="621"/>
                </a:lnTo>
                <a:cubicBezTo>
                  <a:pt x="469" y="643"/>
                  <a:pt x="427" y="685"/>
                  <a:pt x="384" y="707"/>
                </a:cubicBezTo>
                <a:cubicBezTo>
                  <a:pt x="341" y="749"/>
                  <a:pt x="320" y="771"/>
                  <a:pt x="299" y="813"/>
                </a:cubicBezTo>
                <a:cubicBezTo>
                  <a:pt x="235" y="856"/>
                  <a:pt x="192" y="920"/>
                  <a:pt x="149" y="984"/>
                </a:cubicBezTo>
                <a:cubicBezTo>
                  <a:pt x="124" y="1035"/>
                  <a:pt x="108" y="1070"/>
                  <a:pt x="101" y="1087"/>
                </a:cubicBezTo>
                <a:lnTo>
                  <a:pt x="101" y="1087"/>
                </a:lnTo>
                <a:cubicBezTo>
                  <a:pt x="104" y="1076"/>
                  <a:pt x="107" y="1063"/>
                  <a:pt x="107" y="1048"/>
                </a:cubicBezTo>
                <a:lnTo>
                  <a:pt x="107" y="1048"/>
                </a:lnTo>
                <a:cubicBezTo>
                  <a:pt x="98" y="1082"/>
                  <a:pt x="93" y="1099"/>
                  <a:pt x="94" y="1099"/>
                </a:cubicBezTo>
                <a:cubicBezTo>
                  <a:pt x="95" y="1099"/>
                  <a:pt x="97" y="1095"/>
                  <a:pt x="101" y="1087"/>
                </a:cubicBezTo>
                <a:lnTo>
                  <a:pt x="101" y="1087"/>
                </a:lnTo>
                <a:cubicBezTo>
                  <a:pt x="94" y="1106"/>
                  <a:pt x="85" y="1120"/>
                  <a:pt x="85" y="1133"/>
                </a:cubicBezTo>
                <a:cubicBezTo>
                  <a:pt x="22" y="1240"/>
                  <a:pt x="0" y="1368"/>
                  <a:pt x="43" y="1475"/>
                </a:cubicBezTo>
                <a:cubicBezTo>
                  <a:pt x="64" y="1602"/>
                  <a:pt x="149" y="1688"/>
                  <a:pt x="256" y="1752"/>
                </a:cubicBezTo>
                <a:cubicBezTo>
                  <a:pt x="325" y="1793"/>
                  <a:pt x="403" y="1817"/>
                  <a:pt x="478" y="1817"/>
                </a:cubicBezTo>
                <a:cubicBezTo>
                  <a:pt x="519" y="1817"/>
                  <a:pt x="560" y="1810"/>
                  <a:pt x="597" y="1794"/>
                </a:cubicBezTo>
                <a:cubicBezTo>
                  <a:pt x="725" y="1752"/>
                  <a:pt x="811" y="1688"/>
                  <a:pt x="875" y="1581"/>
                </a:cubicBezTo>
                <a:lnTo>
                  <a:pt x="875" y="1581"/>
                </a:lnTo>
                <a:cubicBezTo>
                  <a:pt x="888" y="1568"/>
                  <a:pt x="880" y="1576"/>
                  <a:pt x="896" y="1560"/>
                </a:cubicBezTo>
                <a:cubicBezTo>
                  <a:pt x="939" y="1517"/>
                  <a:pt x="981" y="1453"/>
                  <a:pt x="1024" y="1389"/>
                </a:cubicBezTo>
                <a:cubicBezTo>
                  <a:pt x="1045" y="1347"/>
                  <a:pt x="1066" y="1304"/>
                  <a:pt x="1088" y="1283"/>
                </a:cubicBezTo>
                <a:cubicBezTo>
                  <a:pt x="1102" y="1253"/>
                  <a:pt x="1137" y="1194"/>
                  <a:pt x="1130" y="1194"/>
                </a:cubicBezTo>
                <a:lnTo>
                  <a:pt x="1130" y="1194"/>
                </a:lnTo>
                <a:cubicBezTo>
                  <a:pt x="1127" y="1194"/>
                  <a:pt x="1115" y="1206"/>
                  <a:pt x="1088" y="1240"/>
                </a:cubicBezTo>
                <a:cubicBezTo>
                  <a:pt x="1130" y="1176"/>
                  <a:pt x="1194" y="1112"/>
                  <a:pt x="1237" y="1069"/>
                </a:cubicBezTo>
                <a:cubicBezTo>
                  <a:pt x="1301" y="1005"/>
                  <a:pt x="1301" y="1005"/>
                  <a:pt x="1322" y="984"/>
                </a:cubicBezTo>
                <a:lnTo>
                  <a:pt x="1386" y="941"/>
                </a:lnTo>
                <a:cubicBezTo>
                  <a:pt x="1514" y="835"/>
                  <a:pt x="1642" y="749"/>
                  <a:pt x="1792" y="664"/>
                </a:cubicBezTo>
                <a:lnTo>
                  <a:pt x="1834" y="643"/>
                </a:lnTo>
                <a:lnTo>
                  <a:pt x="1962" y="600"/>
                </a:lnTo>
                <a:cubicBezTo>
                  <a:pt x="2047" y="579"/>
                  <a:pt x="2111" y="558"/>
                  <a:pt x="2197" y="536"/>
                </a:cubicBezTo>
                <a:cubicBezTo>
                  <a:pt x="2545" y="495"/>
                  <a:pt x="2480" y="1"/>
                  <a:pt x="21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 rot="5400000">
            <a:off x="1038287" y="4159108"/>
            <a:ext cx="97564" cy="173177"/>
          </a:xfrm>
          <a:custGeom>
            <a:avLst/>
            <a:gdLst/>
            <a:ahLst/>
            <a:cxnLst/>
            <a:rect l="l" t="t" r="r" b="b"/>
            <a:pathLst>
              <a:path w="1249" h="2217" extrusionOk="0">
                <a:moveTo>
                  <a:pt x="1089" y="1813"/>
                </a:moveTo>
                <a:lnTo>
                  <a:pt x="1089" y="1821"/>
                </a:lnTo>
                <a:lnTo>
                  <a:pt x="1089" y="1821"/>
                </a:lnTo>
                <a:cubicBezTo>
                  <a:pt x="1089" y="1818"/>
                  <a:pt x="1089" y="1816"/>
                  <a:pt x="1089" y="1813"/>
                </a:cubicBezTo>
                <a:close/>
                <a:moveTo>
                  <a:pt x="470" y="1"/>
                </a:moveTo>
                <a:cubicBezTo>
                  <a:pt x="278" y="1"/>
                  <a:pt x="108" y="129"/>
                  <a:pt x="44" y="320"/>
                </a:cubicBezTo>
                <a:cubicBezTo>
                  <a:pt x="1" y="448"/>
                  <a:pt x="1" y="576"/>
                  <a:pt x="22" y="726"/>
                </a:cubicBezTo>
                <a:cubicBezTo>
                  <a:pt x="22" y="790"/>
                  <a:pt x="44" y="854"/>
                  <a:pt x="65" y="918"/>
                </a:cubicBezTo>
                <a:cubicBezTo>
                  <a:pt x="108" y="1088"/>
                  <a:pt x="172" y="1259"/>
                  <a:pt x="236" y="1408"/>
                </a:cubicBezTo>
                <a:cubicBezTo>
                  <a:pt x="299" y="1536"/>
                  <a:pt x="363" y="1664"/>
                  <a:pt x="449" y="1771"/>
                </a:cubicBezTo>
                <a:cubicBezTo>
                  <a:pt x="491" y="1856"/>
                  <a:pt x="555" y="1920"/>
                  <a:pt x="598" y="1984"/>
                </a:cubicBezTo>
                <a:cubicBezTo>
                  <a:pt x="650" y="2053"/>
                  <a:pt x="715" y="2108"/>
                  <a:pt x="794" y="2137"/>
                </a:cubicBezTo>
                <a:lnTo>
                  <a:pt x="794" y="2137"/>
                </a:lnTo>
                <a:lnTo>
                  <a:pt x="811" y="2155"/>
                </a:lnTo>
                <a:cubicBezTo>
                  <a:pt x="854" y="2198"/>
                  <a:pt x="906" y="2216"/>
                  <a:pt x="956" y="2216"/>
                </a:cubicBezTo>
                <a:cubicBezTo>
                  <a:pt x="1105" y="2216"/>
                  <a:pt x="1248" y="2053"/>
                  <a:pt x="1153" y="1877"/>
                </a:cubicBezTo>
                <a:lnTo>
                  <a:pt x="1124" y="1877"/>
                </a:lnTo>
                <a:cubicBezTo>
                  <a:pt x="1122" y="1856"/>
                  <a:pt x="1117" y="1835"/>
                  <a:pt x="1110" y="1813"/>
                </a:cubicBezTo>
                <a:lnTo>
                  <a:pt x="1110" y="1792"/>
                </a:lnTo>
                <a:cubicBezTo>
                  <a:pt x="1110" y="1792"/>
                  <a:pt x="1089" y="1771"/>
                  <a:pt x="1089" y="1749"/>
                </a:cubicBezTo>
                <a:cubicBezTo>
                  <a:pt x="1067" y="1707"/>
                  <a:pt x="1046" y="1664"/>
                  <a:pt x="1046" y="1600"/>
                </a:cubicBezTo>
                <a:cubicBezTo>
                  <a:pt x="1003" y="1493"/>
                  <a:pt x="961" y="1387"/>
                  <a:pt x="939" y="1280"/>
                </a:cubicBezTo>
                <a:cubicBezTo>
                  <a:pt x="939" y="1238"/>
                  <a:pt x="918" y="1174"/>
                  <a:pt x="918" y="1131"/>
                </a:cubicBezTo>
                <a:lnTo>
                  <a:pt x="918" y="1110"/>
                </a:lnTo>
                <a:lnTo>
                  <a:pt x="918" y="1024"/>
                </a:lnTo>
                <a:cubicBezTo>
                  <a:pt x="900" y="937"/>
                  <a:pt x="897" y="849"/>
                  <a:pt x="909" y="750"/>
                </a:cubicBezTo>
                <a:lnTo>
                  <a:pt x="909" y="750"/>
                </a:lnTo>
                <a:cubicBezTo>
                  <a:pt x="910" y="741"/>
                  <a:pt x="911" y="731"/>
                  <a:pt x="912" y="722"/>
                </a:cubicBezTo>
                <a:lnTo>
                  <a:pt x="912" y="722"/>
                </a:lnTo>
                <a:cubicBezTo>
                  <a:pt x="914" y="709"/>
                  <a:pt x="916" y="696"/>
                  <a:pt x="918" y="683"/>
                </a:cubicBezTo>
                <a:lnTo>
                  <a:pt x="918" y="683"/>
                </a:lnTo>
                <a:lnTo>
                  <a:pt x="913" y="713"/>
                </a:lnTo>
                <a:lnTo>
                  <a:pt x="913" y="713"/>
                </a:lnTo>
                <a:cubicBezTo>
                  <a:pt x="918" y="661"/>
                  <a:pt x="918" y="608"/>
                  <a:pt x="918" y="555"/>
                </a:cubicBezTo>
                <a:cubicBezTo>
                  <a:pt x="918" y="470"/>
                  <a:pt x="897" y="384"/>
                  <a:pt x="897" y="320"/>
                </a:cubicBezTo>
                <a:cubicBezTo>
                  <a:pt x="875" y="214"/>
                  <a:pt x="811" y="150"/>
                  <a:pt x="726" y="86"/>
                </a:cubicBezTo>
                <a:cubicBezTo>
                  <a:pt x="662" y="22"/>
                  <a:pt x="555" y="1"/>
                  <a:pt x="4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5400000">
            <a:off x="509612" y="4268620"/>
            <a:ext cx="112873" cy="229419"/>
          </a:xfrm>
          <a:custGeom>
            <a:avLst/>
            <a:gdLst/>
            <a:ahLst/>
            <a:cxnLst/>
            <a:rect l="l" t="t" r="r" b="b"/>
            <a:pathLst>
              <a:path w="1445" h="2937" extrusionOk="0">
                <a:moveTo>
                  <a:pt x="528" y="0"/>
                </a:moveTo>
                <a:cubicBezTo>
                  <a:pt x="356" y="0"/>
                  <a:pt x="210" y="103"/>
                  <a:pt x="171" y="259"/>
                </a:cubicBezTo>
                <a:cubicBezTo>
                  <a:pt x="22" y="643"/>
                  <a:pt x="0" y="1069"/>
                  <a:pt x="43" y="1475"/>
                </a:cubicBezTo>
                <a:cubicBezTo>
                  <a:pt x="86" y="1880"/>
                  <a:pt x="192" y="2285"/>
                  <a:pt x="342" y="2690"/>
                </a:cubicBezTo>
                <a:cubicBezTo>
                  <a:pt x="391" y="2865"/>
                  <a:pt x="536" y="2937"/>
                  <a:pt x="699" y="2937"/>
                </a:cubicBezTo>
                <a:cubicBezTo>
                  <a:pt x="1034" y="2937"/>
                  <a:pt x="1445" y="2636"/>
                  <a:pt x="1259" y="2306"/>
                </a:cubicBezTo>
                <a:cubicBezTo>
                  <a:pt x="1195" y="2221"/>
                  <a:pt x="1152" y="2136"/>
                  <a:pt x="1109" y="2072"/>
                </a:cubicBezTo>
                <a:cubicBezTo>
                  <a:pt x="1089" y="2032"/>
                  <a:pt x="1083" y="2015"/>
                  <a:pt x="1085" y="2015"/>
                </a:cubicBezTo>
                <a:lnTo>
                  <a:pt x="1085" y="2015"/>
                </a:lnTo>
                <a:cubicBezTo>
                  <a:pt x="1086" y="2015"/>
                  <a:pt x="1098" y="2038"/>
                  <a:pt x="1109" y="2072"/>
                </a:cubicBezTo>
                <a:lnTo>
                  <a:pt x="1088" y="1986"/>
                </a:lnTo>
                <a:cubicBezTo>
                  <a:pt x="1067" y="1944"/>
                  <a:pt x="1067" y="1922"/>
                  <a:pt x="1045" y="1880"/>
                </a:cubicBezTo>
                <a:cubicBezTo>
                  <a:pt x="1003" y="1709"/>
                  <a:pt x="939" y="1517"/>
                  <a:pt x="917" y="1347"/>
                </a:cubicBezTo>
                <a:cubicBezTo>
                  <a:pt x="917" y="1304"/>
                  <a:pt x="896" y="1261"/>
                  <a:pt x="896" y="1240"/>
                </a:cubicBezTo>
                <a:cubicBezTo>
                  <a:pt x="896" y="1197"/>
                  <a:pt x="896" y="1176"/>
                  <a:pt x="896" y="1155"/>
                </a:cubicBezTo>
                <a:cubicBezTo>
                  <a:pt x="896" y="1069"/>
                  <a:pt x="896" y="963"/>
                  <a:pt x="875" y="877"/>
                </a:cubicBezTo>
                <a:lnTo>
                  <a:pt x="875" y="344"/>
                </a:lnTo>
                <a:cubicBezTo>
                  <a:pt x="875" y="174"/>
                  <a:pt x="747" y="24"/>
                  <a:pt x="576" y="3"/>
                </a:cubicBezTo>
                <a:cubicBezTo>
                  <a:pt x="560" y="1"/>
                  <a:pt x="544" y="0"/>
                  <a:pt x="5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 rot="5400000">
            <a:off x="499184" y="4655394"/>
            <a:ext cx="104281" cy="206844"/>
          </a:xfrm>
          <a:custGeom>
            <a:avLst/>
            <a:gdLst/>
            <a:ahLst/>
            <a:cxnLst/>
            <a:rect l="l" t="t" r="r" b="b"/>
            <a:pathLst>
              <a:path w="1335" h="2648" extrusionOk="0">
                <a:moveTo>
                  <a:pt x="972" y="1"/>
                </a:moveTo>
                <a:cubicBezTo>
                  <a:pt x="824" y="1"/>
                  <a:pt x="702" y="83"/>
                  <a:pt x="664" y="236"/>
                </a:cubicBezTo>
                <a:lnTo>
                  <a:pt x="664" y="236"/>
                </a:lnTo>
                <a:cubicBezTo>
                  <a:pt x="648" y="252"/>
                  <a:pt x="633" y="270"/>
                  <a:pt x="619" y="289"/>
                </a:cubicBezTo>
                <a:cubicBezTo>
                  <a:pt x="598" y="353"/>
                  <a:pt x="576" y="395"/>
                  <a:pt x="555" y="459"/>
                </a:cubicBezTo>
                <a:cubicBezTo>
                  <a:pt x="513" y="523"/>
                  <a:pt x="491" y="608"/>
                  <a:pt x="449" y="694"/>
                </a:cubicBezTo>
                <a:cubicBezTo>
                  <a:pt x="406" y="864"/>
                  <a:pt x="363" y="1014"/>
                  <a:pt x="299" y="1163"/>
                </a:cubicBezTo>
                <a:cubicBezTo>
                  <a:pt x="257" y="1334"/>
                  <a:pt x="193" y="1483"/>
                  <a:pt x="150" y="1653"/>
                </a:cubicBezTo>
                <a:cubicBezTo>
                  <a:pt x="65" y="1824"/>
                  <a:pt x="22" y="2037"/>
                  <a:pt x="1" y="2229"/>
                </a:cubicBezTo>
                <a:cubicBezTo>
                  <a:pt x="1" y="2421"/>
                  <a:pt x="129" y="2570"/>
                  <a:pt x="299" y="2634"/>
                </a:cubicBezTo>
                <a:cubicBezTo>
                  <a:pt x="338" y="2643"/>
                  <a:pt x="376" y="2647"/>
                  <a:pt x="414" y="2647"/>
                </a:cubicBezTo>
                <a:cubicBezTo>
                  <a:pt x="565" y="2647"/>
                  <a:pt x="704" y="2579"/>
                  <a:pt x="790" y="2443"/>
                </a:cubicBezTo>
                <a:cubicBezTo>
                  <a:pt x="875" y="2251"/>
                  <a:pt x="939" y="2080"/>
                  <a:pt x="982" y="1888"/>
                </a:cubicBezTo>
                <a:lnTo>
                  <a:pt x="1110" y="1398"/>
                </a:lnTo>
                <a:cubicBezTo>
                  <a:pt x="1152" y="1227"/>
                  <a:pt x="1195" y="1078"/>
                  <a:pt x="1238" y="907"/>
                </a:cubicBezTo>
                <a:cubicBezTo>
                  <a:pt x="1259" y="822"/>
                  <a:pt x="1259" y="736"/>
                  <a:pt x="1280" y="651"/>
                </a:cubicBezTo>
                <a:cubicBezTo>
                  <a:pt x="1302" y="587"/>
                  <a:pt x="1302" y="523"/>
                  <a:pt x="1323" y="459"/>
                </a:cubicBezTo>
                <a:cubicBezTo>
                  <a:pt x="1318" y="436"/>
                  <a:pt x="1313" y="415"/>
                  <a:pt x="1306" y="394"/>
                </a:cubicBezTo>
                <a:lnTo>
                  <a:pt x="1306" y="394"/>
                </a:lnTo>
                <a:cubicBezTo>
                  <a:pt x="1335" y="229"/>
                  <a:pt x="1230" y="52"/>
                  <a:pt x="1067" y="11"/>
                </a:cubicBezTo>
                <a:cubicBezTo>
                  <a:pt x="1035" y="4"/>
                  <a:pt x="1003" y="1"/>
                  <a:pt x="9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5400000">
            <a:off x="235196" y="4912894"/>
            <a:ext cx="193331" cy="130684"/>
          </a:xfrm>
          <a:custGeom>
            <a:avLst/>
            <a:gdLst/>
            <a:ahLst/>
            <a:cxnLst/>
            <a:rect l="l" t="t" r="r" b="b"/>
            <a:pathLst>
              <a:path w="2475" h="1673" extrusionOk="0">
                <a:moveTo>
                  <a:pt x="422" y="1"/>
                </a:moveTo>
                <a:cubicBezTo>
                  <a:pt x="173" y="1"/>
                  <a:pt x="1" y="318"/>
                  <a:pt x="214" y="532"/>
                </a:cubicBezTo>
                <a:cubicBezTo>
                  <a:pt x="449" y="766"/>
                  <a:pt x="705" y="980"/>
                  <a:pt x="982" y="1171"/>
                </a:cubicBezTo>
                <a:cubicBezTo>
                  <a:pt x="1259" y="1363"/>
                  <a:pt x="1558" y="1534"/>
                  <a:pt x="1878" y="1662"/>
                </a:cubicBezTo>
                <a:cubicBezTo>
                  <a:pt x="1913" y="1669"/>
                  <a:pt x="1949" y="1673"/>
                  <a:pt x="1984" y="1673"/>
                </a:cubicBezTo>
                <a:cubicBezTo>
                  <a:pt x="2158" y="1673"/>
                  <a:pt x="2318" y="1584"/>
                  <a:pt x="2389" y="1406"/>
                </a:cubicBezTo>
                <a:cubicBezTo>
                  <a:pt x="2475" y="1214"/>
                  <a:pt x="2389" y="980"/>
                  <a:pt x="2198" y="873"/>
                </a:cubicBezTo>
                <a:cubicBezTo>
                  <a:pt x="2048" y="809"/>
                  <a:pt x="1878" y="745"/>
                  <a:pt x="1707" y="681"/>
                </a:cubicBezTo>
                <a:cubicBezTo>
                  <a:pt x="1664" y="681"/>
                  <a:pt x="1643" y="660"/>
                  <a:pt x="1600" y="638"/>
                </a:cubicBezTo>
                <a:lnTo>
                  <a:pt x="1600" y="638"/>
                </a:lnTo>
                <a:cubicBezTo>
                  <a:pt x="1615" y="638"/>
                  <a:pt x="1638" y="657"/>
                  <a:pt x="1640" y="657"/>
                </a:cubicBezTo>
                <a:cubicBezTo>
                  <a:pt x="1641" y="657"/>
                  <a:pt x="1636" y="653"/>
                  <a:pt x="1622" y="638"/>
                </a:cubicBezTo>
                <a:lnTo>
                  <a:pt x="1558" y="617"/>
                </a:lnTo>
                <a:lnTo>
                  <a:pt x="1366" y="510"/>
                </a:lnTo>
                <a:cubicBezTo>
                  <a:pt x="1089" y="382"/>
                  <a:pt x="811" y="212"/>
                  <a:pt x="577" y="41"/>
                </a:cubicBezTo>
                <a:cubicBezTo>
                  <a:pt x="524" y="13"/>
                  <a:pt x="472" y="1"/>
                  <a:pt x="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 rot="5400000">
            <a:off x="343658" y="5187809"/>
            <a:ext cx="73348" cy="200595"/>
          </a:xfrm>
          <a:custGeom>
            <a:avLst/>
            <a:gdLst/>
            <a:ahLst/>
            <a:cxnLst/>
            <a:rect l="l" t="t" r="r" b="b"/>
            <a:pathLst>
              <a:path w="939" h="2568" extrusionOk="0">
                <a:moveTo>
                  <a:pt x="683" y="0"/>
                </a:moveTo>
                <a:cubicBezTo>
                  <a:pt x="533" y="0"/>
                  <a:pt x="384" y="86"/>
                  <a:pt x="342" y="235"/>
                </a:cubicBezTo>
                <a:cubicBezTo>
                  <a:pt x="235" y="533"/>
                  <a:pt x="150" y="853"/>
                  <a:pt x="107" y="1173"/>
                </a:cubicBezTo>
                <a:cubicBezTo>
                  <a:pt x="64" y="1344"/>
                  <a:pt x="43" y="1536"/>
                  <a:pt x="43" y="1706"/>
                </a:cubicBezTo>
                <a:cubicBezTo>
                  <a:pt x="43" y="1792"/>
                  <a:pt x="22" y="1877"/>
                  <a:pt x="22" y="1941"/>
                </a:cubicBezTo>
                <a:cubicBezTo>
                  <a:pt x="0" y="2048"/>
                  <a:pt x="22" y="2176"/>
                  <a:pt x="64" y="2282"/>
                </a:cubicBezTo>
                <a:cubicBezTo>
                  <a:pt x="101" y="2449"/>
                  <a:pt x="251" y="2568"/>
                  <a:pt x="430" y="2568"/>
                </a:cubicBezTo>
                <a:cubicBezTo>
                  <a:pt x="457" y="2568"/>
                  <a:pt x="484" y="2565"/>
                  <a:pt x="512" y="2559"/>
                </a:cubicBezTo>
                <a:cubicBezTo>
                  <a:pt x="704" y="2538"/>
                  <a:pt x="853" y="2367"/>
                  <a:pt x="853" y="2154"/>
                </a:cubicBezTo>
                <a:cubicBezTo>
                  <a:pt x="853" y="2133"/>
                  <a:pt x="853" y="2090"/>
                  <a:pt x="875" y="2069"/>
                </a:cubicBezTo>
                <a:cubicBezTo>
                  <a:pt x="875" y="1984"/>
                  <a:pt x="875" y="1898"/>
                  <a:pt x="853" y="1834"/>
                </a:cubicBezTo>
                <a:cubicBezTo>
                  <a:pt x="853" y="1834"/>
                  <a:pt x="853" y="1833"/>
                  <a:pt x="853" y="1832"/>
                </a:cubicBezTo>
                <a:lnTo>
                  <a:pt x="853" y="1832"/>
                </a:lnTo>
                <a:cubicBezTo>
                  <a:pt x="853" y="1827"/>
                  <a:pt x="853" y="1821"/>
                  <a:pt x="853" y="1813"/>
                </a:cubicBezTo>
                <a:lnTo>
                  <a:pt x="853" y="1685"/>
                </a:lnTo>
                <a:lnTo>
                  <a:pt x="853" y="1216"/>
                </a:lnTo>
                <a:cubicBezTo>
                  <a:pt x="853" y="1067"/>
                  <a:pt x="875" y="917"/>
                  <a:pt x="896" y="768"/>
                </a:cubicBezTo>
                <a:lnTo>
                  <a:pt x="917" y="640"/>
                </a:lnTo>
                <a:lnTo>
                  <a:pt x="917" y="597"/>
                </a:lnTo>
                <a:cubicBezTo>
                  <a:pt x="917" y="491"/>
                  <a:pt x="939" y="405"/>
                  <a:pt x="939" y="299"/>
                </a:cubicBezTo>
                <a:cubicBezTo>
                  <a:pt x="939" y="150"/>
                  <a:pt x="832" y="22"/>
                  <a:pt x="6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 rot="5400000">
            <a:off x="329167" y="5508111"/>
            <a:ext cx="223013" cy="100063"/>
          </a:xfrm>
          <a:custGeom>
            <a:avLst/>
            <a:gdLst/>
            <a:ahLst/>
            <a:cxnLst/>
            <a:rect l="l" t="t" r="r" b="b"/>
            <a:pathLst>
              <a:path w="2855" h="1281" extrusionOk="0">
                <a:moveTo>
                  <a:pt x="430" y="1"/>
                </a:moveTo>
                <a:cubicBezTo>
                  <a:pt x="161" y="1"/>
                  <a:pt x="0" y="415"/>
                  <a:pt x="316" y="556"/>
                </a:cubicBezTo>
                <a:cubicBezTo>
                  <a:pt x="615" y="748"/>
                  <a:pt x="935" y="918"/>
                  <a:pt x="1276" y="1046"/>
                </a:cubicBezTo>
                <a:cubicBezTo>
                  <a:pt x="1425" y="1089"/>
                  <a:pt x="1596" y="1153"/>
                  <a:pt x="1745" y="1196"/>
                </a:cubicBezTo>
                <a:cubicBezTo>
                  <a:pt x="1937" y="1260"/>
                  <a:pt x="2129" y="1281"/>
                  <a:pt x="2342" y="1281"/>
                </a:cubicBezTo>
                <a:cubicBezTo>
                  <a:pt x="2769" y="1260"/>
                  <a:pt x="2854" y="641"/>
                  <a:pt x="2428" y="513"/>
                </a:cubicBezTo>
                <a:cubicBezTo>
                  <a:pt x="2364" y="492"/>
                  <a:pt x="2278" y="470"/>
                  <a:pt x="2193" y="470"/>
                </a:cubicBezTo>
                <a:lnTo>
                  <a:pt x="2001" y="449"/>
                </a:lnTo>
                <a:cubicBezTo>
                  <a:pt x="1987" y="449"/>
                  <a:pt x="1925" y="440"/>
                  <a:pt x="1911" y="440"/>
                </a:cubicBezTo>
                <a:cubicBezTo>
                  <a:pt x="1904" y="440"/>
                  <a:pt x="1909" y="442"/>
                  <a:pt x="1937" y="449"/>
                </a:cubicBezTo>
                <a:cubicBezTo>
                  <a:pt x="1788" y="428"/>
                  <a:pt x="1639" y="385"/>
                  <a:pt x="1489" y="364"/>
                </a:cubicBezTo>
                <a:cubicBezTo>
                  <a:pt x="1319" y="321"/>
                  <a:pt x="1169" y="279"/>
                  <a:pt x="1041" y="215"/>
                </a:cubicBezTo>
                <a:cubicBezTo>
                  <a:pt x="892" y="172"/>
                  <a:pt x="743" y="129"/>
                  <a:pt x="615" y="65"/>
                </a:cubicBezTo>
                <a:cubicBezTo>
                  <a:pt x="551" y="20"/>
                  <a:pt x="488" y="1"/>
                  <a:pt x="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 rot="5400000">
            <a:off x="612526" y="5522287"/>
            <a:ext cx="141463" cy="187160"/>
          </a:xfrm>
          <a:custGeom>
            <a:avLst/>
            <a:gdLst/>
            <a:ahLst/>
            <a:cxnLst/>
            <a:rect l="l" t="t" r="r" b="b"/>
            <a:pathLst>
              <a:path w="1811" h="2396" extrusionOk="0">
                <a:moveTo>
                  <a:pt x="975" y="2214"/>
                </a:moveTo>
                <a:cubicBezTo>
                  <a:pt x="972" y="2221"/>
                  <a:pt x="970" y="2228"/>
                  <a:pt x="967" y="2235"/>
                </a:cubicBezTo>
                <a:lnTo>
                  <a:pt x="967" y="2235"/>
                </a:lnTo>
                <a:cubicBezTo>
                  <a:pt x="971" y="2228"/>
                  <a:pt x="975" y="2220"/>
                  <a:pt x="975" y="2214"/>
                </a:cubicBezTo>
                <a:close/>
                <a:moveTo>
                  <a:pt x="1540" y="0"/>
                </a:moveTo>
                <a:cubicBezTo>
                  <a:pt x="1454" y="0"/>
                  <a:pt x="1371" y="45"/>
                  <a:pt x="1337" y="145"/>
                </a:cubicBezTo>
                <a:lnTo>
                  <a:pt x="1337" y="167"/>
                </a:lnTo>
                <a:cubicBezTo>
                  <a:pt x="1231" y="487"/>
                  <a:pt x="1081" y="785"/>
                  <a:pt x="911" y="1041"/>
                </a:cubicBezTo>
                <a:cubicBezTo>
                  <a:pt x="868" y="1126"/>
                  <a:pt x="804" y="1190"/>
                  <a:pt x="761" y="1254"/>
                </a:cubicBezTo>
                <a:lnTo>
                  <a:pt x="697" y="1361"/>
                </a:lnTo>
                <a:cubicBezTo>
                  <a:pt x="697" y="1361"/>
                  <a:pt x="638" y="1435"/>
                  <a:pt x="643" y="1435"/>
                </a:cubicBezTo>
                <a:cubicBezTo>
                  <a:pt x="644" y="1435"/>
                  <a:pt x="648" y="1432"/>
                  <a:pt x="655" y="1425"/>
                </a:cubicBezTo>
                <a:lnTo>
                  <a:pt x="655" y="1425"/>
                </a:lnTo>
                <a:cubicBezTo>
                  <a:pt x="591" y="1489"/>
                  <a:pt x="548" y="1553"/>
                  <a:pt x="484" y="1617"/>
                </a:cubicBezTo>
                <a:cubicBezTo>
                  <a:pt x="420" y="1681"/>
                  <a:pt x="420" y="1681"/>
                  <a:pt x="399" y="1702"/>
                </a:cubicBezTo>
                <a:cubicBezTo>
                  <a:pt x="399" y="1702"/>
                  <a:pt x="399" y="1702"/>
                  <a:pt x="399" y="1702"/>
                </a:cubicBezTo>
                <a:lnTo>
                  <a:pt x="399" y="1702"/>
                </a:lnTo>
                <a:cubicBezTo>
                  <a:pt x="388" y="1708"/>
                  <a:pt x="382" y="1713"/>
                  <a:pt x="378" y="1717"/>
                </a:cubicBezTo>
                <a:lnTo>
                  <a:pt x="378" y="1717"/>
                </a:lnTo>
                <a:cubicBezTo>
                  <a:pt x="385" y="1714"/>
                  <a:pt x="392" y="1709"/>
                  <a:pt x="399" y="1702"/>
                </a:cubicBezTo>
                <a:lnTo>
                  <a:pt x="399" y="1702"/>
                </a:lnTo>
                <a:cubicBezTo>
                  <a:pt x="390" y="1720"/>
                  <a:pt x="381" y="1727"/>
                  <a:pt x="377" y="1727"/>
                </a:cubicBezTo>
                <a:cubicBezTo>
                  <a:pt x="373" y="1727"/>
                  <a:pt x="373" y="1723"/>
                  <a:pt x="378" y="1717"/>
                </a:cubicBezTo>
                <a:lnTo>
                  <a:pt x="378" y="1717"/>
                </a:lnTo>
                <a:cubicBezTo>
                  <a:pt x="364" y="1724"/>
                  <a:pt x="349" y="1724"/>
                  <a:pt x="335" y="1724"/>
                </a:cubicBezTo>
                <a:cubicBezTo>
                  <a:pt x="0" y="1947"/>
                  <a:pt x="427" y="2395"/>
                  <a:pt x="736" y="2395"/>
                </a:cubicBezTo>
                <a:cubicBezTo>
                  <a:pt x="835" y="2395"/>
                  <a:pt x="921" y="2349"/>
                  <a:pt x="967" y="2235"/>
                </a:cubicBezTo>
                <a:lnTo>
                  <a:pt x="967" y="2235"/>
                </a:lnTo>
                <a:cubicBezTo>
                  <a:pt x="963" y="2242"/>
                  <a:pt x="958" y="2248"/>
                  <a:pt x="956" y="2248"/>
                </a:cubicBezTo>
                <a:cubicBezTo>
                  <a:pt x="954" y="2248"/>
                  <a:pt x="958" y="2239"/>
                  <a:pt x="975" y="2214"/>
                </a:cubicBezTo>
                <a:lnTo>
                  <a:pt x="975" y="2214"/>
                </a:lnTo>
                <a:cubicBezTo>
                  <a:pt x="975" y="2214"/>
                  <a:pt x="975" y="2214"/>
                  <a:pt x="975" y="2214"/>
                </a:cubicBezTo>
                <a:lnTo>
                  <a:pt x="996" y="2150"/>
                </a:lnTo>
                <a:cubicBezTo>
                  <a:pt x="1017" y="2107"/>
                  <a:pt x="1039" y="2086"/>
                  <a:pt x="1081" y="2044"/>
                </a:cubicBezTo>
                <a:cubicBezTo>
                  <a:pt x="1103" y="2001"/>
                  <a:pt x="1167" y="1894"/>
                  <a:pt x="1188" y="1809"/>
                </a:cubicBezTo>
                <a:cubicBezTo>
                  <a:pt x="1295" y="1638"/>
                  <a:pt x="1380" y="1468"/>
                  <a:pt x="1465" y="1276"/>
                </a:cubicBezTo>
                <a:cubicBezTo>
                  <a:pt x="1593" y="956"/>
                  <a:pt x="1700" y="615"/>
                  <a:pt x="1785" y="273"/>
                </a:cubicBezTo>
                <a:cubicBezTo>
                  <a:pt x="1811" y="105"/>
                  <a:pt x="1672" y="0"/>
                  <a:pt x="15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5400000">
            <a:off x="814295" y="5447457"/>
            <a:ext cx="129980" cy="114436"/>
          </a:xfrm>
          <a:custGeom>
            <a:avLst/>
            <a:gdLst/>
            <a:ahLst/>
            <a:cxnLst/>
            <a:rect l="l" t="t" r="r" b="b"/>
            <a:pathLst>
              <a:path w="1664" h="1465" extrusionOk="0">
                <a:moveTo>
                  <a:pt x="272" y="0"/>
                </a:moveTo>
                <a:cubicBezTo>
                  <a:pt x="245" y="0"/>
                  <a:pt x="219" y="5"/>
                  <a:pt x="192" y="14"/>
                </a:cubicBezTo>
                <a:cubicBezTo>
                  <a:pt x="149" y="36"/>
                  <a:pt x="107" y="57"/>
                  <a:pt x="85" y="100"/>
                </a:cubicBezTo>
                <a:cubicBezTo>
                  <a:pt x="0" y="185"/>
                  <a:pt x="21" y="313"/>
                  <a:pt x="85" y="398"/>
                </a:cubicBezTo>
                <a:lnTo>
                  <a:pt x="512" y="825"/>
                </a:lnTo>
                <a:cubicBezTo>
                  <a:pt x="576" y="910"/>
                  <a:pt x="640" y="974"/>
                  <a:pt x="704" y="1038"/>
                </a:cubicBezTo>
                <a:cubicBezTo>
                  <a:pt x="759" y="1111"/>
                  <a:pt x="830" y="1169"/>
                  <a:pt x="889" y="1238"/>
                </a:cubicBezTo>
                <a:lnTo>
                  <a:pt x="889" y="1238"/>
                </a:lnTo>
                <a:lnTo>
                  <a:pt x="917" y="1294"/>
                </a:lnTo>
                <a:cubicBezTo>
                  <a:pt x="1002" y="1400"/>
                  <a:pt x="1109" y="1464"/>
                  <a:pt x="1237" y="1464"/>
                </a:cubicBezTo>
                <a:cubicBezTo>
                  <a:pt x="1344" y="1464"/>
                  <a:pt x="1429" y="1422"/>
                  <a:pt x="1493" y="1358"/>
                </a:cubicBezTo>
                <a:cubicBezTo>
                  <a:pt x="1664" y="1187"/>
                  <a:pt x="1642" y="910"/>
                  <a:pt x="1429" y="782"/>
                </a:cubicBezTo>
                <a:cubicBezTo>
                  <a:pt x="1344" y="739"/>
                  <a:pt x="1258" y="675"/>
                  <a:pt x="1173" y="611"/>
                </a:cubicBezTo>
                <a:cubicBezTo>
                  <a:pt x="1066" y="547"/>
                  <a:pt x="981" y="505"/>
                  <a:pt x="896" y="419"/>
                </a:cubicBezTo>
                <a:lnTo>
                  <a:pt x="384" y="36"/>
                </a:lnTo>
                <a:cubicBezTo>
                  <a:pt x="347" y="11"/>
                  <a:pt x="309" y="0"/>
                  <a:pt x="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3"/>
          <p:cNvSpPr/>
          <p:nvPr/>
        </p:nvSpPr>
        <p:spPr>
          <a:xfrm rot="5400000">
            <a:off x="1060432" y="5482528"/>
            <a:ext cx="199813" cy="105531"/>
          </a:xfrm>
          <a:custGeom>
            <a:avLst/>
            <a:gdLst/>
            <a:ahLst/>
            <a:cxnLst/>
            <a:rect l="l" t="t" r="r" b="b"/>
            <a:pathLst>
              <a:path w="2558" h="1351" extrusionOk="0">
                <a:moveTo>
                  <a:pt x="425" y="0"/>
                </a:moveTo>
                <a:cubicBezTo>
                  <a:pt x="130" y="0"/>
                  <a:pt x="1" y="415"/>
                  <a:pt x="290" y="570"/>
                </a:cubicBezTo>
                <a:lnTo>
                  <a:pt x="1015" y="932"/>
                </a:lnTo>
                <a:cubicBezTo>
                  <a:pt x="1271" y="1039"/>
                  <a:pt x="1527" y="1167"/>
                  <a:pt x="1761" y="1295"/>
                </a:cubicBezTo>
                <a:cubicBezTo>
                  <a:pt x="1833" y="1334"/>
                  <a:pt x="1902" y="1351"/>
                  <a:pt x="1966" y="1351"/>
                </a:cubicBezTo>
                <a:cubicBezTo>
                  <a:pt x="2357" y="1351"/>
                  <a:pt x="2558" y="713"/>
                  <a:pt x="2081" y="548"/>
                </a:cubicBezTo>
                <a:cubicBezTo>
                  <a:pt x="1804" y="484"/>
                  <a:pt x="1548" y="378"/>
                  <a:pt x="1292" y="292"/>
                </a:cubicBezTo>
                <a:lnTo>
                  <a:pt x="524" y="15"/>
                </a:lnTo>
                <a:cubicBezTo>
                  <a:pt x="489" y="5"/>
                  <a:pt x="456" y="0"/>
                  <a:pt x="4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3"/>
          <p:cNvSpPr/>
          <p:nvPr/>
        </p:nvSpPr>
        <p:spPr>
          <a:xfrm rot="5400000">
            <a:off x="73889" y="5486239"/>
            <a:ext cx="136699" cy="173412"/>
          </a:xfrm>
          <a:custGeom>
            <a:avLst/>
            <a:gdLst/>
            <a:ahLst/>
            <a:cxnLst/>
            <a:rect l="l" t="t" r="r" b="b"/>
            <a:pathLst>
              <a:path w="1750" h="2220" extrusionOk="0">
                <a:moveTo>
                  <a:pt x="1420" y="1"/>
                </a:moveTo>
                <a:cubicBezTo>
                  <a:pt x="1347" y="1"/>
                  <a:pt x="1273" y="28"/>
                  <a:pt x="1216" y="84"/>
                </a:cubicBezTo>
                <a:lnTo>
                  <a:pt x="1195" y="84"/>
                </a:lnTo>
                <a:cubicBezTo>
                  <a:pt x="1152" y="148"/>
                  <a:pt x="1088" y="190"/>
                  <a:pt x="1046" y="254"/>
                </a:cubicBezTo>
                <a:lnTo>
                  <a:pt x="897" y="446"/>
                </a:lnTo>
                <a:cubicBezTo>
                  <a:pt x="790" y="574"/>
                  <a:pt x="683" y="702"/>
                  <a:pt x="577" y="852"/>
                </a:cubicBezTo>
                <a:lnTo>
                  <a:pt x="321" y="1214"/>
                </a:lnTo>
                <a:cubicBezTo>
                  <a:pt x="278" y="1299"/>
                  <a:pt x="214" y="1342"/>
                  <a:pt x="171" y="1427"/>
                </a:cubicBezTo>
                <a:cubicBezTo>
                  <a:pt x="129" y="1513"/>
                  <a:pt x="86" y="1619"/>
                  <a:pt x="44" y="1705"/>
                </a:cubicBezTo>
                <a:cubicBezTo>
                  <a:pt x="1" y="1897"/>
                  <a:pt x="86" y="2067"/>
                  <a:pt x="235" y="2174"/>
                </a:cubicBezTo>
                <a:cubicBezTo>
                  <a:pt x="290" y="2205"/>
                  <a:pt x="351" y="2219"/>
                  <a:pt x="413" y="2219"/>
                </a:cubicBezTo>
                <a:cubicBezTo>
                  <a:pt x="520" y="2219"/>
                  <a:pt x="631" y="2177"/>
                  <a:pt x="726" y="2110"/>
                </a:cubicBezTo>
                <a:cubicBezTo>
                  <a:pt x="790" y="2024"/>
                  <a:pt x="875" y="1960"/>
                  <a:pt x="939" y="1854"/>
                </a:cubicBezTo>
                <a:cubicBezTo>
                  <a:pt x="961" y="1811"/>
                  <a:pt x="1003" y="1747"/>
                  <a:pt x="1046" y="1683"/>
                </a:cubicBezTo>
                <a:lnTo>
                  <a:pt x="1259" y="1257"/>
                </a:lnTo>
                <a:cubicBezTo>
                  <a:pt x="1344" y="1129"/>
                  <a:pt x="1408" y="1001"/>
                  <a:pt x="1472" y="873"/>
                </a:cubicBezTo>
                <a:lnTo>
                  <a:pt x="1579" y="660"/>
                </a:lnTo>
                <a:cubicBezTo>
                  <a:pt x="1622" y="617"/>
                  <a:pt x="1643" y="553"/>
                  <a:pt x="1664" y="510"/>
                </a:cubicBezTo>
                <a:lnTo>
                  <a:pt x="1686" y="446"/>
                </a:lnTo>
                <a:cubicBezTo>
                  <a:pt x="1750" y="318"/>
                  <a:pt x="1728" y="148"/>
                  <a:pt x="1600" y="62"/>
                </a:cubicBezTo>
                <a:cubicBezTo>
                  <a:pt x="1550" y="22"/>
                  <a:pt x="1485" y="1"/>
                  <a:pt x="14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3"/>
          <p:cNvSpPr/>
          <p:nvPr/>
        </p:nvSpPr>
        <p:spPr>
          <a:xfrm rot="5400000">
            <a:off x="-13130" y="5209721"/>
            <a:ext cx="139979" cy="133417"/>
          </a:xfrm>
          <a:custGeom>
            <a:avLst/>
            <a:gdLst/>
            <a:ahLst/>
            <a:cxnLst/>
            <a:rect l="l" t="t" r="r" b="b"/>
            <a:pathLst>
              <a:path w="1792" h="1708" extrusionOk="0">
                <a:moveTo>
                  <a:pt x="387" y="0"/>
                </a:moveTo>
                <a:cubicBezTo>
                  <a:pt x="356" y="0"/>
                  <a:pt x="326" y="6"/>
                  <a:pt x="299" y="14"/>
                </a:cubicBezTo>
                <a:cubicBezTo>
                  <a:pt x="43" y="78"/>
                  <a:pt x="1" y="398"/>
                  <a:pt x="214" y="548"/>
                </a:cubicBezTo>
                <a:lnTo>
                  <a:pt x="192" y="548"/>
                </a:lnTo>
                <a:lnTo>
                  <a:pt x="278" y="611"/>
                </a:lnTo>
                <a:lnTo>
                  <a:pt x="299" y="633"/>
                </a:lnTo>
                <a:lnTo>
                  <a:pt x="470" y="761"/>
                </a:lnTo>
                <a:cubicBezTo>
                  <a:pt x="576" y="846"/>
                  <a:pt x="662" y="953"/>
                  <a:pt x="747" y="1059"/>
                </a:cubicBezTo>
                <a:lnTo>
                  <a:pt x="683" y="995"/>
                </a:lnTo>
                <a:lnTo>
                  <a:pt x="683" y="995"/>
                </a:lnTo>
                <a:cubicBezTo>
                  <a:pt x="747" y="1081"/>
                  <a:pt x="811" y="1166"/>
                  <a:pt x="875" y="1251"/>
                </a:cubicBezTo>
                <a:lnTo>
                  <a:pt x="939" y="1379"/>
                </a:lnTo>
                <a:cubicBezTo>
                  <a:pt x="982" y="1465"/>
                  <a:pt x="1024" y="1529"/>
                  <a:pt x="1088" y="1592"/>
                </a:cubicBezTo>
                <a:lnTo>
                  <a:pt x="1173" y="1656"/>
                </a:lnTo>
                <a:cubicBezTo>
                  <a:pt x="1216" y="1678"/>
                  <a:pt x="1259" y="1699"/>
                  <a:pt x="1323" y="1699"/>
                </a:cubicBezTo>
                <a:cubicBezTo>
                  <a:pt x="1346" y="1705"/>
                  <a:pt x="1368" y="1707"/>
                  <a:pt x="1391" y="1707"/>
                </a:cubicBezTo>
                <a:cubicBezTo>
                  <a:pt x="1454" y="1707"/>
                  <a:pt x="1516" y="1688"/>
                  <a:pt x="1579" y="1656"/>
                </a:cubicBezTo>
                <a:cubicBezTo>
                  <a:pt x="1643" y="1614"/>
                  <a:pt x="1685" y="1571"/>
                  <a:pt x="1728" y="1507"/>
                </a:cubicBezTo>
                <a:cubicBezTo>
                  <a:pt x="1792" y="1422"/>
                  <a:pt x="1792" y="1294"/>
                  <a:pt x="1771" y="1187"/>
                </a:cubicBezTo>
                <a:cubicBezTo>
                  <a:pt x="1749" y="1145"/>
                  <a:pt x="1728" y="1081"/>
                  <a:pt x="1707" y="1017"/>
                </a:cubicBezTo>
                <a:cubicBezTo>
                  <a:pt x="1664" y="974"/>
                  <a:pt x="1621" y="931"/>
                  <a:pt x="1579" y="889"/>
                </a:cubicBezTo>
                <a:lnTo>
                  <a:pt x="1472" y="739"/>
                </a:lnTo>
                <a:cubicBezTo>
                  <a:pt x="1387" y="654"/>
                  <a:pt x="1280" y="569"/>
                  <a:pt x="1195" y="484"/>
                </a:cubicBezTo>
                <a:cubicBezTo>
                  <a:pt x="1003" y="292"/>
                  <a:pt x="768" y="142"/>
                  <a:pt x="512" y="36"/>
                </a:cubicBezTo>
                <a:cubicBezTo>
                  <a:pt x="475" y="11"/>
                  <a:pt x="430" y="0"/>
                  <a:pt x="3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3"/>
          <p:cNvSpPr/>
          <p:nvPr/>
        </p:nvSpPr>
        <p:spPr>
          <a:xfrm rot="5400000">
            <a:off x="27450" y="4796232"/>
            <a:ext cx="156227" cy="98032"/>
          </a:xfrm>
          <a:custGeom>
            <a:avLst/>
            <a:gdLst/>
            <a:ahLst/>
            <a:cxnLst/>
            <a:rect l="l" t="t" r="r" b="b"/>
            <a:pathLst>
              <a:path w="2000" h="1255" extrusionOk="0">
                <a:moveTo>
                  <a:pt x="447" y="1"/>
                </a:moveTo>
                <a:cubicBezTo>
                  <a:pt x="193" y="1"/>
                  <a:pt x="0" y="328"/>
                  <a:pt x="229" y="539"/>
                </a:cubicBezTo>
                <a:cubicBezTo>
                  <a:pt x="421" y="753"/>
                  <a:pt x="656" y="923"/>
                  <a:pt x="911" y="1030"/>
                </a:cubicBezTo>
                <a:cubicBezTo>
                  <a:pt x="1039" y="1072"/>
                  <a:pt x="1189" y="1136"/>
                  <a:pt x="1317" y="1179"/>
                </a:cubicBezTo>
                <a:cubicBezTo>
                  <a:pt x="1402" y="1200"/>
                  <a:pt x="1466" y="1200"/>
                  <a:pt x="1551" y="1222"/>
                </a:cubicBezTo>
                <a:lnTo>
                  <a:pt x="1594" y="1222"/>
                </a:lnTo>
                <a:cubicBezTo>
                  <a:pt x="1637" y="1222"/>
                  <a:pt x="1679" y="1243"/>
                  <a:pt x="1701" y="1243"/>
                </a:cubicBezTo>
                <a:cubicBezTo>
                  <a:pt x="1724" y="1251"/>
                  <a:pt x="1746" y="1254"/>
                  <a:pt x="1767" y="1254"/>
                </a:cubicBezTo>
                <a:cubicBezTo>
                  <a:pt x="1865" y="1254"/>
                  <a:pt x="1943" y="1181"/>
                  <a:pt x="1978" y="1094"/>
                </a:cubicBezTo>
                <a:cubicBezTo>
                  <a:pt x="1999" y="987"/>
                  <a:pt x="1935" y="859"/>
                  <a:pt x="1828" y="838"/>
                </a:cubicBezTo>
                <a:lnTo>
                  <a:pt x="1807" y="859"/>
                </a:lnTo>
                <a:lnTo>
                  <a:pt x="1764" y="838"/>
                </a:lnTo>
                <a:cubicBezTo>
                  <a:pt x="1743" y="817"/>
                  <a:pt x="1722" y="817"/>
                  <a:pt x="1679" y="795"/>
                </a:cubicBezTo>
                <a:lnTo>
                  <a:pt x="1530" y="689"/>
                </a:lnTo>
                <a:cubicBezTo>
                  <a:pt x="1423" y="625"/>
                  <a:pt x="1317" y="561"/>
                  <a:pt x="1210" y="497"/>
                </a:cubicBezTo>
                <a:cubicBezTo>
                  <a:pt x="1167" y="454"/>
                  <a:pt x="1125" y="433"/>
                  <a:pt x="1061" y="390"/>
                </a:cubicBezTo>
                <a:lnTo>
                  <a:pt x="997" y="347"/>
                </a:lnTo>
                <a:lnTo>
                  <a:pt x="954" y="305"/>
                </a:lnTo>
                <a:cubicBezTo>
                  <a:pt x="940" y="298"/>
                  <a:pt x="935" y="295"/>
                  <a:pt x="936" y="295"/>
                </a:cubicBezTo>
                <a:lnTo>
                  <a:pt x="936" y="295"/>
                </a:lnTo>
                <a:cubicBezTo>
                  <a:pt x="938" y="295"/>
                  <a:pt x="961" y="305"/>
                  <a:pt x="975" y="305"/>
                </a:cubicBezTo>
                <a:cubicBezTo>
                  <a:pt x="869" y="198"/>
                  <a:pt x="741" y="113"/>
                  <a:pt x="613" y="49"/>
                </a:cubicBezTo>
                <a:cubicBezTo>
                  <a:pt x="557" y="15"/>
                  <a:pt x="501" y="1"/>
                  <a:pt x="4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3"/>
          <p:cNvSpPr/>
          <p:nvPr/>
        </p:nvSpPr>
        <p:spPr>
          <a:xfrm rot="5400000">
            <a:off x="114432" y="4570604"/>
            <a:ext cx="227153" cy="116232"/>
          </a:xfrm>
          <a:custGeom>
            <a:avLst/>
            <a:gdLst/>
            <a:ahLst/>
            <a:cxnLst/>
            <a:rect l="l" t="t" r="r" b="b"/>
            <a:pathLst>
              <a:path w="2908" h="1488" extrusionOk="0">
                <a:moveTo>
                  <a:pt x="2640" y="1"/>
                </a:moveTo>
                <a:cubicBezTo>
                  <a:pt x="2628" y="1"/>
                  <a:pt x="2615" y="2"/>
                  <a:pt x="2602" y="5"/>
                </a:cubicBezTo>
                <a:lnTo>
                  <a:pt x="2581" y="5"/>
                </a:lnTo>
                <a:cubicBezTo>
                  <a:pt x="2389" y="69"/>
                  <a:pt x="2175" y="91"/>
                  <a:pt x="1962" y="155"/>
                </a:cubicBezTo>
                <a:cubicBezTo>
                  <a:pt x="1770" y="219"/>
                  <a:pt x="1600" y="283"/>
                  <a:pt x="1408" y="347"/>
                </a:cubicBezTo>
                <a:cubicBezTo>
                  <a:pt x="1216" y="411"/>
                  <a:pt x="1045" y="475"/>
                  <a:pt x="853" y="539"/>
                </a:cubicBezTo>
                <a:cubicBezTo>
                  <a:pt x="768" y="560"/>
                  <a:pt x="661" y="581"/>
                  <a:pt x="576" y="624"/>
                </a:cubicBezTo>
                <a:cubicBezTo>
                  <a:pt x="448" y="667"/>
                  <a:pt x="320" y="709"/>
                  <a:pt x="213" y="773"/>
                </a:cubicBezTo>
                <a:cubicBezTo>
                  <a:pt x="64" y="880"/>
                  <a:pt x="0" y="1072"/>
                  <a:pt x="64" y="1242"/>
                </a:cubicBezTo>
                <a:cubicBezTo>
                  <a:pt x="117" y="1402"/>
                  <a:pt x="259" y="1488"/>
                  <a:pt x="415" y="1488"/>
                </a:cubicBezTo>
                <a:cubicBezTo>
                  <a:pt x="447" y="1488"/>
                  <a:pt x="480" y="1484"/>
                  <a:pt x="512" y="1477"/>
                </a:cubicBezTo>
                <a:cubicBezTo>
                  <a:pt x="640" y="1434"/>
                  <a:pt x="768" y="1370"/>
                  <a:pt x="875" y="1306"/>
                </a:cubicBezTo>
                <a:cubicBezTo>
                  <a:pt x="939" y="1242"/>
                  <a:pt x="1024" y="1200"/>
                  <a:pt x="1109" y="1136"/>
                </a:cubicBezTo>
                <a:cubicBezTo>
                  <a:pt x="1280" y="1050"/>
                  <a:pt x="1450" y="965"/>
                  <a:pt x="1642" y="880"/>
                </a:cubicBezTo>
                <a:lnTo>
                  <a:pt x="2175" y="603"/>
                </a:lnTo>
                <a:cubicBezTo>
                  <a:pt x="2367" y="517"/>
                  <a:pt x="2538" y="411"/>
                  <a:pt x="2730" y="304"/>
                </a:cubicBezTo>
                <a:cubicBezTo>
                  <a:pt x="2907" y="225"/>
                  <a:pt x="2793" y="1"/>
                  <a:pt x="26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3"/>
          <p:cNvSpPr/>
          <p:nvPr/>
        </p:nvSpPr>
        <p:spPr>
          <a:xfrm rot="5400000">
            <a:off x="152942" y="4285103"/>
            <a:ext cx="175052" cy="131933"/>
          </a:xfrm>
          <a:custGeom>
            <a:avLst/>
            <a:gdLst/>
            <a:ahLst/>
            <a:cxnLst/>
            <a:rect l="l" t="t" r="r" b="b"/>
            <a:pathLst>
              <a:path w="2241" h="1689" extrusionOk="0">
                <a:moveTo>
                  <a:pt x="1946" y="0"/>
                </a:moveTo>
                <a:cubicBezTo>
                  <a:pt x="1908" y="0"/>
                  <a:pt x="1871" y="9"/>
                  <a:pt x="1835" y="31"/>
                </a:cubicBezTo>
                <a:lnTo>
                  <a:pt x="1835" y="9"/>
                </a:lnTo>
                <a:cubicBezTo>
                  <a:pt x="1558" y="137"/>
                  <a:pt x="1302" y="287"/>
                  <a:pt x="1025" y="457"/>
                </a:cubicBezTo>
                <a:lnTo>
                  <a:pt x="641" y="671"/>
                </a:lnTo>
                <a:cubicBezTo>
                  <a:pt x="577" y="713"/>
                  <a:pt x="513" y="756"/>
                  <a:pt x="427" y="799"/>
                </a:cubicBezTo>
                <a:lnTo>
                  <a:pt x="385" y="820"/>
                </a:lnTo>
                <a:cubicBezTo>
                  <a:pt x="406" y="809"/>
                  <a:pt x="422" y="804"/>
                  <a:pt x="427" y="804"/>
                </a:cubicBezTo>
                <a:cubicBezTo>
                  <a:pt x="433" y="804"/>
                  <a:pt x="427" y="809"/>
                  <a:pt x="406" y="820"/>
                </a:cubicBezTo>
                <a:cubicBezTo>
                  <a:pt x="300" y="863"/>
                  <a:pt x="236" y="905"/>
                  <a:pt x="172" y="969"/>
                </a:cubicBezTo>
                <a:cubicBezTo>
                  <a:pt x="22" y="1118"/>
                  <a:pt x="1" y="1353"/>
                  <a:pt x="129" y="1524"/>
                </a:cubicBezTo>
                <a:cubicBezTo>
                  <a:pt x="210" y="1632"/>
                  <a:pt x="334" y="1688"/>
                  <a:pt x="457" y="1688"/>
                </a:cubicBezTo>
                <a:cubicBezTo>
                  <a:pt x="528" y="1688"/>
                  <a:pt x="600" y="1669"/>
                  <a:pt x="662" y="1630"/>
                </a:cubicBezTo>
                <a:cubicBezTo>
                  <a:pt x="683" y="1630"/>
                  <a:pt x="705" y="1609"/>
                  <a:pt x="726" y="1609"/>
                </a:cubicBezTo>
                <a:cubicBezTo>
                  <a:pt x="759" y="1576"/>
                  <a:pt x="805" y="1530"/>
                  <a:pt x="843" y="1482"/>
                </a:cubicBezTo>
                <a:lnTo>
                  <a:pt x="843" y="1482"/>
                </a:lnTo>
                <a:cubicBezTo>
                  <a:pt x="842" y="1485"/>
                  <a:pt x="842" y="1486"/>
                  <a:pt x="843" y="1486"/>
                </a:cubicBezTo>
                <a:cubicBezTo>
                  <a:pt x="849" y="1486"/>
                  <a:pt x="897" y="1438"/>
                  <a:pt x="897" y="1438"/>
                </a:cubicBezTo>
                <a:cubicBezTo>
                  <a:pt x="918" y="1417"/>
                  <a:pt x="1025" y="1332"/>
                  <a:pt x="1089" y="1289"/>
                </a:cubicBezTo>
                <a:lnTo>
                  <a:pt x="1430" y="1012"/>
                </a:lnTo>
                <a:cubicBezTo>
                  <a:pt x="1686" y="820"/>
                  <a:pt x="1899" y="628"/>
                  <a:pt x="2134" y="436"/>
                </a:cubicBezTo>
                <a:cubicBezTo>
                  <a:pt x="2219" y="329"/>
                  <a:pt x="2240" y="201"/>
                  <a:pt x="2155" y="95"/>
                </a:cubicBezTo>
                <a:cubicBezTo>
                  <a:pt x="2098" y="38"/>
                  <a:pt x="2022" y="0"/>
                  <a:pt x="19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3"/>
          <p:cNvSpPr/>
          <p:nvPr/>
        </p:nvSpPr>
        <p:spPr>
          <a:xfrm rot="5400000">
            <a:off x="-136119" y="4296857"/>
            <a:ext cx="108265" cy="224888"/>
          </a:xfrm>
          <a:custGeom>
            <a:avLst/>
            <a:gdLst/>
            <a:ahLst/>
            <a:cxnLst/>
            <a:rect l="l" t="t" r="r" b="b"/>
            <a:pathLst>
              <a:path w="1386" h="2879" extrusionOk="0">
                <a:moveTo>
                  <a:pt x="310" y="1"/>
                </a:moveTo>
                <a:cubicBezTo>
                  <a:pt x="177" y="1"/>
                  <a:pt x="44" y="91"/>
                  <a:pt x="44" y="273"/>
                </a:cubicBezTo>
                <a:cubicBezTo>
                  <a:pt x="1" y="678"/>
                  <a:pt x="1" y="1083"/>
                  <a:pt x="86" y="1488"/>
                </a:cubicBezTo>
                <a:cubicBezTo>
                  <a:pt x="129" y="1680"/>
                  <a:pt x="172" y="1872"/>
                  <a:pt x="235" y="2043"/>
                </a:cubicBezTo>
                <a:cubicBezTo>
                  <a:pt x="257" y="2149"/>
                  <a:pt x="278" y="2235"/>
                  <a:pt x="321" y="2320"/>
                </a:cubicBezTo>
                <a:cubicBezTo>
                  <a:pt x="321" y="2341"/>
                  <a:pt x="326" y="2352"/>
                  <a:pt x="331" y="2352"/>
                </a:cubicBezTo>
                <a:cubicBezTo>
                  <a:pt x="337" y="2352"/>
                  <a:pt x="342" y="2341"/>
                  <a:pt x="342" y="2320"/>
                </a:cubicBezTo>
                <a:cubicBezTo>
                  <a:pt x="342" y="2362"/>
                  <a:pt x="342" y="2426"/>
                  <a:pt x="363" y="2469"/>
                </a:cubicBezTo>
                <a:cubicBezTo>
                  <a:pt x="363" y="2533"/>
                  <a:pt x="406" y="2618"/>
                  <a:pt x="449" y="2661"/>
                </a:cubicBezTo>
                <a:cubicBezTo>
                  <a:pt x="542" y="2815"/>
                  <a:pt x="677" y="2878"/>
                  <a:pt x="811" y="2878"/>
                </a:cubicBezTo>
                <a:cubicBezTo>
                  <a:pt x="1103" y="2878"/>
                  <a:pt x="1386" y="2571"/>
                  <a:pt x="1195" y="2235"/>
                </a:cubicBezTo>
                <a:lnTo>
                  <a:pt x="1195" y="2235"/>
                </a:lnTo>
                <a:cubicBezTo>
                  <a:pt x="1203" y="2259"/>
                  <a:pt x="1208" y="2271"/>
                  <a:pt x="1208" y="2271"/>
                </a:cubicBezTo>
                <a:cubicBezTo>
                  <a:pt x="1207" y="2271"/>
                  <a:pt x="1192" y="2237"/>
                  <a:pt x="1153" y="2171"/>
                </a:cubicBezTo>
                <a:cubicBezTo>
                  <a:pt x="1131" y="2128"/>
                  <a:pt x="1089" y="2085"/>
                  <a:pt x="1067" y="2043"/>
                </a:cubicBezTo>
                <a:cubicBezTo>
                  <a:pt x="1046" y="2026"/>
                  <a:pt x="1029" y="2013"/>
                  <a:pt x="1015" y="2003"/>
                </a:cubicBezTo>
                <a:lnTo>
                  <a:pt x="1015" y="2003"/>
                </a:lnTo>
                <a:cubicBezTo>
                  <a:pt x="976" y="1926"/>
                  <a:pt x="936" y="1866"/>
                  <a:pt x="897" y="1787"/>
                </a:cubicBezTo>
                <a:cubicBezTo>
                  <a:pt x="833" y="1637"/>
                  <a:pt x="769" y="1467"/>
                  <a:pt x="726" y="1318"/>
                </a:cubicBezTo>
                <a:cubicBezTo>
                  <a:pt x="619" y="976"/>
                  <a:pt x="577" y="614"/>
                  <a:pt x="577" y="273"/>
                </a:cubicBezTo>
                <a:cubicBezTo>
                  <a:pt x="577" y="91"/>
                  <a:pt x="443" y="1"/>
                  <a:pt x="3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3"/>
          <p:cNvSpPr/>
          <p:nvPr/>
        </p:nvSpPr>
        <p:spPr>
          <a:xfrm rot="5400000">
            <a:off x="-136939" y="4533265"/>
            <a:ext cx="151540" cy="208563"/>
          </a:xfrm>
          <a:custGeom>
            <a:avLst/>
            <a:gdLst/>
            <a:ahLst/>
            <a:cxnLst/>
            <a:rect l="l" t="t" r="r" b="b"/>
            <a:pathLst>
              <a:path w="1940" h="2670" extrusionOk="0">
                <a:moveTo>
                  <a:pt x="329" y="1"/>
                </a:moveTo>
                <a:cubicBezTo>
                  <a:pt x="164" y="1"/>
                  <a:pt x="1" y="133"/>
                  <a:pt x="64" y="349"/>
                </a:cubicBezTo>
                <a:cubicBezTo>
                  <a:pt x="235" y="1117"/>
                  <a:pt x="533" y="1863"/>
                  <a:pt x="981" y="2524"/>
                </a:cubicBezTo>
                <a:cubicBezTo>
                  <a:pt x="1043" y="2627"/>
                  <a:pt x="1135" y="2669"/>
                  <a:pt x="1235" y="2669"/>
                </a:cubicBezTo>
                <a:cubicBezTo>
                  <a:pt x="1550" y="2669"/>
                  <a:pt x="1939" y="2250"/>
                  <a:pt x="1664" y="1991"/>
                </a:cubicBezTo>
                <a:cubicBezTo>
                  <a:pt x="1600" y="1927"/>
                  <a:pt x="1536" y="1842"/>
                  <a:pt x="1472" y="1778"/>
                </a:cubicBezTo>
                <a:lnTo>
                  <a:pt x="1387" y="1671"/>
                </a:lnTo>
                <a:lnTo>
                  <a:pt x="1344" y="1607"/>
                </a:lnTo>
                <a:cubicBezTo>
                  <a:pt x="1237" y="1458"/>
                  <a:pt x="1152" y="1309"/>
                  <a:pt x="1067" y="1160"/>
                </a:cubicBezTo>
                <a:cubicBezTo>
                  <a:pt x="960" y="1010"/>
                  <a:pt x="875" y="840"/>
                  <a:pt x="811" y="669"/>
                </a:cubicBezTo>
                <a:cubicBezTo>
                  <a:pt x="725" y="520"/>
                  <a:pt x="661" y="371"/>
                  <a:pt x="597" y="200"/>
                </a:cubicBezTo>
                <a:cubicBezTo>
                  <a:pt x="554" y="62"/>
                  <a:pt x="441" y="1"/>
                  <a:pt x="3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3"/>
          <p:cNvSpPr/>
          <p:nvPr/>
        </p:nvSpPr>
        <p:spPr>
          <a:xfrm rot="5400000">
            <a:off x="-96048" y="4091188"/>
            <a:ext cx="156696" cy="91627"/>
          </a:xfrm>
          <a:custGeom>
            <a:avLst/>
            <a:gdLst/>
            <a:ahLst/>
            <a:cxnLst/>
            <a:rect l="l" t="t" r="r" b="b"/>
            <a:pathLst>
              <a:path w="2006" h="1173" extrusionOk="0">
                <a:moveTo>
                  <a:pt x="805" y="937"/>
                </a:moveTo>
                <a:cubicBezTo>
                  <a:pt x="796" y="948"/>
                  <a:pt x="790" y="959"/>
                  <a:pt x="790" y="968"/>
                </a:cubicBezTo>
                <a:lnTo>
                  <a:pt x="805" y="937"/>
                </a:lnTo>
                <a:close/>
                <a:moveTo>
                  <a:pt x="1553" y="0"/>
                </a:moveTo>
                <a:cubicBezTo>
                  <a:pt x="1341" y="0"/>
                  <a:pt x="1130" y="28"/>
                  <a:pt x="918" y="93"/>
                </a:cubicBezTo>
                <a:cubicBezTo>
                  <a:pt x="875" y="115"/>
                  <a:pt x="811" y="136"/>
                  <a:pt x="747" y="157"/>
                </a:cubicBezTo>
                <a:cubicBezTo>
                  <a:pt x="683" y="157"/>
                  <a:pt x="641" y="179"/>
                  <a:pt x="598" y="200"/>
                </a:cubicBezTo>
                <a:cubicBezTo>
                  <a:pt x="612" y="200"/>
                  <a:pt x="636" y="190"/>
                  <a:pt x="637" y="190"/>
                </a:cubicBezTo>
                <a:lnTo>
                  <a:pt x="637" y="190"/>
                </a:lnTo>
                <a:cubicBezTo>
                  <a:pt x="638" y="190"/>
                  <a:pt x="634" y="193"/>
                  <a:pt x="619" y="200"/>
                </a:cubicBezTo>
                <a:lnTo>
                  <a:pt x="577" y="221"/>
                </a:lnTo>
                <a:cubicBezTo>
                  <a:pt x="491" y="264"/>
                  <a:pt x="406" y="307"/>
                  <a:pt x="342" y="349"/>
                </a:cubicBezTo>
                <a:cubicBezTo>
                  <a:pt x="323" y="356"/>
                  <a:pt x="317" y="358"/>
                  <a:pt x="318" y="359"/>
                </a:cubicBezTo>
                <a:lnTo>
                  <a:pt x="318" y="359"/>
                </a:lnTo>
                <a:cubicBezTo>
                  <a:pt x="300" y="367"/>
                  <a:pt x="282" y="379"/>
                  <a:pt x="257" y="392"/>
                </a:cubicBezTo>
                <a:cubicBezTo>
                  <a:pt x="171" y="434"/>
                  <a:pt x="108" y="498"/>
                  <a:pt x="65" y="584"/>
                </a:cubicBezTo>
                <a:cubicBezTo>
                  <a:pt x="1" y="733"/>
                  <a:pt x="1" y="882"/>
                  <a:pt x="108" y="1010"/>
                </a:cubicBezTo>
                <a:cubicBezTo>
                  <a:pt x="175" y="1112"/>
                  <a:pt x="296" y="1173"/>
                  <a:pt x="417" y="1173"/>
                </a:cubicBezTo>
                <a:cubicBezTo>
                  <a:pt x="449" y="1173"/>
                  <a:pt x="482" y="1168"/>
                  <a:pt x="513" y="1160"/>
                </a:cubicBezTo>
                <a:cubicBezTo>
                  <a:pt x="555" y="1138"/>
                  <a:pt x="619" y="1117"/>
                  <a:pt x="662" y="1074"/>
                </a:cubicBezTo>
                <a:cubicBezTo>
                  <a:pt x="683" y="1053"/>
                  <a:pt x="726" y="1032"/>
                  <a:pt x="747" y="1010"/>
                </a:cubicBezTo>
                <a:lnTo>
                  <a:pt x="811" y="925"/>
                </a:lnTo>
                <a:lnTo>
                  <a:pt x="805" y="937"/>
                </a:lnTo>
                <a:lnTo>
                  <a:pt x="805" y="937"/>
                </a:lnTo>
                <a:cubicBezTo>
                  <a:pt x="819" y="920"/>
                  <a:pt x="841" y="904"/>
                  <a:pt x="854" y="904"/>
                </a:cubicBezTo>
                <a:lnTo>
                  <a:pt x="918" y="840"/>
                </a:lnTo>
                <a:lnTo>
                  <a:pt x="939" y="797"/>
                </a:lnTo>
                <a:lnTo>
                  <a:pt x="982" y="776"/>
                </a:lnTo>
                <a:cubicBezTo>
                  <a:pt x="1046" y="754"/>
                  <a:pt x="1089" y="712"/>
                  <a:pt x="1152" y="690"/>
                </a:cubicBezTo>
                <a:lnTo>
                  <a:pt x="1216" y="648"/>
                </a:lnTo>
                <a:lnTo>
                  <a:pt x="1259" y="626"/>
                </a:lnTo>
                <a:cubicBezTo>
                  <a:pt x="1259" y="626"/>
                  <a:pt x="1323" y="605"/>
                  <a:pt x="1344" y="605"/>
                </a:cubicBezTo>
                <a:lnTo>
                  <a:pt x="1430" y="562"/>
                </a:lnTo>
                <a:cubicBezTo>
                  <a:pt x="1558" y="520"/>
                  <a:pt x="1664" y="498"/>
                  <a:pt x="1792" y="477"/>
                </a:cubicBezTo>
                <a:cubicBezTo>
                  <a:pt x="1920" y="456"/>
                  <a:pt x="2006" y="328"/>
                  <a:pt x="1963" y="221"/>
                </a:cubicBezTo>
                <a:cubicBezTo>
                  <a:pt x="1942" y="115"/>
                  <a:pt x="1856" y="29"/>
                  <a:pt x="1750" y="29"/>
                </a:cubicBezTo>
                <a:lnTo>
                  <a:pt x="1750" y="8"/>
                </a:lnTo>
                <a:cubicBezTo>
                  <a:pt x="1684" y="3"/>
                  <a:pt x="1619" y="0"/>
                  <a:pt x="15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3"/>
          <p:cNvSpPr/>
          <p:nvPr/>
        </p:nvSpPr>
        <p:spPr>
          <a:xfrm rot="5400000">
            <a:off x="146184" y="3965036"/>
            <a:ext cx="126544" cy="180520"/>
          </a:xfrm>
          <a:custGeom>
            <a:avLst/>
            <a:gdLst/>
            <a:ahLst/>
            <a:cxnLst/>
            <a:rect l="l" t="t" r="r" b="b"/>
            <a:pathLst>
              <a:path w="1620" h="2311" extrusionOk="0">
                <a:moveTo>
                  <a:pt x="390" y="0"/>
                </a:moveTo>
                <a:cubicBezTo>
                  <a:pt x="327" y="0"/>
                  <a:pt x="265" y="17"/>
                  <a:pt x="214" y="51"/>
                </a:cubicBezTo>
                <a:cubicBezTo>
                  <a:pt x="65" y="137"/>
                  <a:pt x="1" y="307"/>
                  <a:pt x="43" y="478"/>
                </a:cubicBezTo>
                <a:cubicBezTo>
                  <a:pt x="107" y="649"/>
                  <a:pt x="193" y="798"/>
                  <a:pt x="299" y="947"/>
                </a:cubicBezTo>
                <a:cubicBezTo>
                  <a:pt x="363" y="1075"/>
                  <a:pt x="449" y="1224"/>
                  <a:pt x="534" y="1374"/>
                </a:cubicBezTo>
                <a:cubicBezTo>
                  <a:pt x="683" y="1651"/>
                  <a:pt x="854" y="1907"/>
                  <a:pt x="1003" y="2184"/>
                </a:cubicBezTo>
                <a:cubicBezTo>
                  <a:pt x="1033" y="2275"/>
                  <a:pt x="1101" y="2311"/>
                  <a:pt x="1178" y="2311"/>
                </a:cubicBezTo>
                <a:cubicBezTo>
                  <a:pt x="1371" y="2311"/>
                  <a:pt x="1619" y="2081"/>
                  <a:pt x="1451" y="1928"/>
                </a:cubicBezTo>
                <a:cubicBezTo>
                  <a:pt x="1323" y="1630"/>
                  <a:pt x="1216" y="1331"/>
                  <a:pt x="1088" y="1032"/>
                </a:cubicBezTo>
                <a:cubicBezTo>
                  <a:pt x="1024" y="883"/>
                  <a:pt x="961" y="734"/>
                  <a:pt x="897" y="606"/>
                </a:cubicBezTo>
                <a:lnTo>
                  <a:pt x="875" y="563"/>
                </a:lnTo>
                <a:cubicBezTo>
                  <a:pt x="875" y="521"/>
                  <a:pt x="833" y="478"/>
                  <a:pt x="833" y="435"/>
                </a:cubicBezTo>
                <a:cubicBezTo>
                  <a:pt x="811" y="414"/>
                  <a:pt x="790" y="371"/>
                  <a:pt x="790" y="329"/>
                </a:cubicBezTo>
                <a:cubicBezTo>
                  <a:pt x="747" y="265"/>
                  <a:pt x="705" y="179"/>
                  <a:pt x="662" y="115"/>
                </a:cubicBezTo>
                <a:cubicBezTo>
                  <a:pt x="585" y="39"/>
                  <a:pt x="485" y="0"/>
                  <a:pt x="3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3"/>
          <p:cNvSpPr/>
          <p:nvPr/>
        </p:nvSpPr>
        <p:spPr>
          <a:xfrm rot="5400000">
            <a:off x="316004" y="4087985"/>
            <a:ext cx="158336" cy="99672"/>
          </a:xfrm>
          <a:custGeom>
            <a:avLst/>
            <a:gdLst/>
            <a:ahLst/>
            <a:cxnLst/>
            <a:rect l="l" t="t" r="r" b="b"/>
            <a:pathLst>
              <a:path w="2027" h="1276" extrusionOk="0">
                <a:moveTo>
                  <a:pt x="388" y="0"/>
                </a:moveTo>
                <a:cubicBezTo>
                  <a:pt x="255" y="0"/>
                  <a:pt x="133" y="65"/>
                  <a:pt x="65" y="184"/>
                </a:cubicBezTo>
                <a:cubicBezTo>
                  <a:pt x="44" y="248"/>
                  <a:pt x="22" y="312"/>
                  <a:pt x="1" y="376"/>
                </a:cubicBezTo>
                <a:cubicBezTo>
                  <a:pt x="22" y="483"/>
                  <a:pt x="44" y="568"/>
                  <a:pt x="129" y="653"/>
                </a:cubicBezTo>
                <a:cubicBezTo>
                  <a:pt x="171" y="696"/>
                  <a:pt x="214" y="717"/>
                  <a:pt x="257" y="760"/>
                </a:cubicBezTo>
                <a:cubicBezTo>
                  <a:pt x="321" y="781"/>
                  <a:pt x="363" y="802"/>
                  <a:pt x="427" y="824"/>
                </a:cubicBezTo>
                <a:lnTo>
                  <a:pt x="598" y="888"/>
                </a:lnTo>
                <a:cubicBezTo>
                  <a:pt x="726" y="930"/>
                  <a:pt x="833" y="994"/>
                  <a:pt x="961" y="1016"/>
                </a:cubicBezTo>
                <a:cubicBezTo>
                  <a:pt x="1067" y="1058"/>
                  <a:pt x="1195" y="1101"/>
                  <a:pt x="1302" y="1144"/>
                </a:cubicBezTo>
                <a:cubicBezTo>
                  <a:pt x="1430" y="1186"/>
                  <a:pt x="1558" y="1229"/>
                  <a:pt x="1686" y="1272"/>
                </a:cubicBezTo>
                <a:cubicBezTo>
                  <a:pt x="1702" y="1274"/>
                  <a:pt x="1719" y="1276"/>
                  <a:pt x="1735" y="1276"/>
                </a:cubicBezTo>
                <a:cubicBezTo>
                  <a:pt x="1845" y="1276"/>
                  <a:pt x="1947" y="1215"/>
                  <a:pt x="1984" y="1122"/>
                </a:cubicBezTo>
                <a:cubicBezTo>
                  <a:pt x="2027" y="1016"/>
                  <a:pt x="1984" y="866"/>
                  <a:pt x="1878" y="802"/>
                </a:cubicBezTo>
                <a:cubicBezTo>
                  <a:pt x="1771" y="739"/>
                  <a:pt x="1664" y="675"/>
                  <a:pt x="1558" y="611"/>
                </a:cubicBezTo>
                <a:cubicBezTo>
                  <a:pt x="1451" y="525"/>
                  <a:pt x="1344" y="461"/>
                  <a:pt x="1238" y="397"/>
                </a:cubicBezTo>
                <a:cubicBezTo>
                  <a:pt x="1131" y="333"/>
                  <a:pt x="1025" y="269"/>
                  <a:pt x="918" y="205"/>
                </a:cubicBezTo>
                <a:cubicBezTo>
                  <a:pt x="790" y="120"/>
                  <a:pt x="641" y="56"/>
                  <a:pt x="491" y="13"/>
                </a:cubicBezTo>
                <a:cubicBezTo>
                  <a:pt x="457" y="5"/>
                  <a:pt x="422" y="0"/>
                  <a:pt x="3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3"/>
          <p:cNvSpPr/>
          <p:nvPr/>
        </p:nvSpPr>
        <p:spPr>
          <a:xfrm rot="5400000">
            <a:off x="645529" y="4061075"/>
            <a:ext cx="75067" cy="213484"/>
          </a:xfrm>
          <a:custGeom>
            <a:avLst/>
            <a:gdLst/>
            <a:ahLst/>
            <a:cxnLst/>
            <a:rect l="l" t="t" r="r" b="b"/>
            <a:pathLst>
              <a:path w="961" h="2733" extrusionOk="0">
                <a:moveTo>
                  <a:pt x="524" y="0"/>
                </a:moveTo>
                <a:cubicBezTo>
                  <a:pt x="389" y="0"/>
                  <a:pt x="254" y="64"/>
                  <a:pt x="172" y="205"/>
                </a:cubicBezTo>
                <a:cubicBezTo>
                  <a:pt x="108" y="333"/>
                  <a:pt x="65" y="461"/>
                  <a:pt x="44" y="589"/>
                </a:cubicBezTo>
                <a:cubicBezTo>
                  <a:pt x="44" y="674"/>
                  <a:pt x="22" y="759"/>
                  <a:pt x="22" y="866"/>
                </a:cubicBezTo>
                <a:cubicBezTo>
                  <a:pt x="22" y="1037"/>
                  <a:pt x="1" y="1229"/>
                  <a:pt x="1" y="1399"/>
                </a:cubicBezTo>
                <a:cubicBezTo>
                  <a:pt x="1" y="1762"/>
                  <a:pt x="44" y="2146"/>
                  <a:pt x="150" y="2508"/>
                </a:cubicBezTo>
                <a:cubicBezTo>
                  <a:pt x="169" y="2661"/>
                  <a:pt x="287" y="2732"/>
                  <a:pt x="406" y="2732"/>
                </a:cubicBezTo>
                <a:cubicBezTo>
                  <a:pt x="555" y="2732"/>
                  <a:pt x="707" y="2623"/>
                  <a:pt x="683" y="2423"/>
                </a:cubicBezTo>
                <a:cubicBezTo>
                  <a:pt x="683" y="2082"/>
                  <a:pt x="705" y="1762"/>
                  <a:pt x="747" y="1420"/>
                </a:cubicBezTo>
                <a:cubicBezTo>
                  <a:pt x="747" y="1402"/>
                  <a:pt x="747" y="1390"/>
                  <a:pt x="746" y="1383"/>
                </a:cubicBezTo>
                <a:lnTo>
                  <a:pt x="746" y="1383"/>
                </a:lnTo>
                <a:cubicBezTo>
                  <a:pt x="747" y="1382"/>
                  <a:pt x="747" y="1380"/>
                  <a:pt x="747" y="1378"/>
                </a:cubicBezTo>
                <a:cubicBezTo>
                  <a:pt x="747" y="1314"/>
                  <a:pt x="747" y="1271"/>
                  <a:pt x="769" y="1229"/>
                </a:cubicBezTo>
                <a:cubicBezTo>
                  <a:pt x="769" y="1165"/>
                  <a:pt x="790" y="1079"/>
                  <a:pt x="811" y="994"/>
                </a:cubicBezTo>
                <a:cubicBezTo>
                  <a:pt x="833" y="909"/>
                  <a:pt x="875" y="823"/>
                  <a:pt x="897" y="759"/>
                </a:cubicBezTo>
                <a:cubicBezTo>
                  <a:pt x="939" y="631"/>
                  <a:pt x="961" y="525"/>
                  <a:pt x="961" y="418"/>
                </a:cubicBezTo>
                <a:cubicBezTo>
                  <a:pt x="948" y="157"/>
                  <a:pt x="735" y="0"/>
                  <a:pt x="5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3"/>
          <p:cNvSpPr/>
          <p:nvPr/>
        </p:nvSpPr>
        <p:spPr>
          <a:xfrm rot="5400000">
            <a:off x="928459" y="3983588"/>
            <a:ext cx="165679" cy="136152"/>
          </a:xfrm>
          <a:custGeom>
            <a:avLst/>
            <a:gdLst/>
            <a:ahLst/>
            <a:cxnLst/>
            <a:rect l="l" t="t" r="r" b="b"/>
            <a:pathLst>
              <a:path w="2121" h="1743" extrusionOk="0">
                <a:moveTo>
                  <a:pt x="529" y="0"/>
                </a:moveTo>
                <a:cubicBezTo>
                  <a:pt x="249" y="0"/>
                  <a:pt x="0" y="299"/>
                  <a:pt x="191" y="585"/>
                </a:cubicBezTo>
                <a:cubicBezTo>
                  <a:pt x="298" y="734"/>
                  <a:pt x="426" y="862"/>
                  <a:pt x="575" y="990"/>
                </a:cubicBezTo>
                <a:cubicBezTo>
                  <a:pt x="703" y="1097"/>
                  <a:pt x="831" y="1225"/>
                  <a:pt x="980" y="1310"/>
                </a:cubicBezTo>
                <a:cubicBezTo>
                  <a:pt x="1108" y="1417"/>
                  <a:pt x="1236" y="1481"/>
                  <a:pt x="1364" y="1566"/>
                </a:cubicBezTo>
                <a:cubicBezTo>
                  <a:pt x="1428" y="1587"/>
                  <a:pt x="1513" y="1630"/>
                  <a:pt x="1577" y="1651"/>
                </a:cubicBezTo>
                <a:cubicBezTo>
                  <a:pt x="1663" y="1694"/>
                  <a:pt x="1748" y="1715"/>
                  <a:pt x="1833" y="1737"/>
                </a:cubicBezTo>
                <a:cubicBezTo>
                  <a:pt x="1848" y="1740"/>
                  <a:pt x="1863" y="1742"/>
                  <a:pt x="1877" y="1742"/>
                </a:cubicBezTo>
                <a:cubicBezTo>
                  <a:pt x="2025" y="1742"/>
                  <a:pt x="2121" y="1555"/>
                  <a:pt x="2004" y="1438"/>
                </a:cubicBezTo>
                <a:lnTo>
                  <a:pt x="2025" y="1438"/>
                </a:lnTo>
                <a:cubicBezTo>
                  <a:pt x="1940" y="1374"/>
                  <a:pt x="1940" y="1353"/>
                  <a:pt x="1876" y="1289"/>
                </a:cubicBezTo>
                <a:lnTo>
                  <a:pt x="1705" y="1139"/>
                </a:lnTo>
                <a:cubicBezTo>
                  <a:pt x="1599" y="1033"/>
                  <a:pt x="1492" y="926"/>
                  <a:pt x="1385" y="820"/>
                </a:cubicBezTo>
                <a:cubicBezTo>
                  <a:pt x="1279" y="713"/>
                  <a:pt x="1194" y="606"/>
                  <a:pt x="1087" y="500"/>
                </a:cubicBezTo>
                <a:lnTo>
                  <a:pt x="1023" y="414"/>
                </a:lnTo>
                <a:cubicBezTo>
                  <a:pt x="1002" y="372"/>
                  <a:pt x="980" y="350"/>
                  <a:pt x="959" y="308"/>
                </a:cubicBezTo>
                <a:lnTo>
                  <a:pt x="959" y="308"/>
                </a:lnTo>
                <a:cubicBezTo>
                  <a:pt x="976" y="333"/>
                  <a:pt x="983" y="342"/>
                  <a:pt x="983" y="342"/>
                </a:cubicBezTo>
                <a:cubicBezTo>
                  <a:pt x="985" y="342"/>
                  <a:pt x="972" y="321"/>
                  <a:pt x="959" y="308"/>
                </a:cubicBezTo>
                <a:lnTo>
                  <a:pt x="959" y="308"/>
                </a:lnTo>
                <a:cubicBezTo>
                  <a:pt x="959" y="308"/>
                  <a:pt x="959" y="308"/>
                  <a:pt x="959" y="308"/>
                </a:cubicBezTo>
                <a:lnTo>
                  <a:pt x="916" y="265"/>
                </a:lnTo>
                <a:cubicBezTo>
                  <a:pt x="895" y="222"/>
                  <a:pt x="852" y="158"/>
                  <a:pt x="810" y="116"/>
                </a:cubicBezTo>
                <a:cubicBezTo>
                  <a:pt x="723" y="35"/>
                  <a:pt x="624" y="0"/>
                  <a:pt x="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3"/>
          <p:cNvSpPr/>
          <p:nvPr/>
        </p:nvSpPr>
        <p:spPr>
          <a:xfrm rot="5400000">
            <a:off x="676541" y="3874308"/>
            <a:ext cx="192940" cy="111859"/>
          </a:xfrm>
          <a:custGeom>
            <a:avLst/>
            <a:gdLst/>
            <a:ahLst/>
            <a:cxnLst/>
            <a:rect l="l" t="t" r="r" b="b"/>
            <a:pathLst>
              <a:path w="2470" h="1432" extrusionOk="0">
                <a:moveTo>
                  <a:pt x="2281" y="1"/>
                </a:moveTo>
                <a:cubicBezTo>
                  <a:pt x="2275" y="1"/>
                  <a:pt x="2268" y="1"/>
                  <a:pt x="2261" y="2"/>
                </a:cubicBezTo>
                <a:lnTo>
                  <a:pt x="2261" y="45"/>
                </a:lnTo>
                <a:lnTo>
                  <a:pt x="2195" y="45"/>
                </a:lnTo>
                <a:cubicBezTo>
                  <a:pt x="2154" y="35"/>
                  <a:pt x="2114" y="31"/>
                  <a:pt x="2074" y="31"/>
                </a:cubicBezTo>
                <a:cubicBezTo>
                  <a:pt x="2030" y="31"/>
                  <a:pt x="1986" y="36"/>
                  <a:pt x="1942" y="45"/>
                </a:cubicBezTo>
                <a:cubicBezTo>
                  <a:pt x="1856" y="45"/>
                  <a:pt x="1771" y="66"/>
                  <a:pt x="1707" y="87"/>
                </a:cubicBezTo>
                <a:cubicBezTo>
                  <a:pt x="1515" y="130"/>
                  <a:pt x="1344" y="194"/>
                  <a:pt x="1195" y="258"/>
                </a:cubicBezTo>
                <a:cubicBezTo>
                  <a:pt x="811" y="386"/>
                  <a:pt x="470" y="557"/>
                  <a:pt x="150" y="791"/>
                </a:cubicBezTo>
                <a:cubicBezTo>
                  <a:pt x="22" y="919"/>
                  <a:pt x="1" y="1132"/>
                  <a:pt x="129" y="1282"/>
                </a:cubicBezTo>
                <a:cubicBezTo>
                  <a:pt x="199" y="1380"/>
                  <a:pt x="315" y="1432"/>
                  <a:pt x="435" y="1432"/>
                </a:cubicBezTo>
                <a:cubicBezTo>
                  <a:pt x="497" y="1432"/>
                  <a:pt x="561" y="1418"/>
                  <a:pt x="619" y="1388"/>
                </a:cubicBezTo>
                <a:cubicBezTo>
                  <a:pt x="769" y="1303"/>
                  <a:pt x="897" y="1175"/>
                  <a:pt x="1046" y="1090"/>
                </a:cubicBezTo>
                <a:cubicBezTo>
                  <a:pt x="1174" y="983"/>
                  <a:pt x="1302" y="919"/>
                  <a:pt x="1451" y="812"/>
                </a:cubicBezTo>
                <a:lnTo>
                  <a:pt x="1878" y="578"/>
                </a:lnTo>
                <a:cubicBezTo>
                  <a:pt x="1942" y="535"/>
                  <a:pt x="2027" y="514"/>
                  <a:pt x="2091" y="471"/>
                </a:cubicBezTo>
                <a:cubicBezTo>
                  <a:pt x="2197" y="429"/>
                  <a:pt x="2261" y="365"/>
                  <a:pt x="2324" y="302"/>
                </a:cubicBezTo>
                <a:lnTo>
                  <a:pt x="2324" y="302"/>
                </a:lnTo>
                <a:lnTo>
                  <a:pt x="2261" y="365"/>
                </a:lnTo>
                <a:lnTo>
                  <a:pt x="2347" y="322"/>
                </a:lnTo>
                <a:cubicBezTo>
                  <a:pt x="2470" y="240"/>
                  <a:pt x="2435" y="1"/>
                  <a:pt x="2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3"/>
          <p:cNvSpPr/>
          <p:nvPr/>
        </p:nvSpPr>
        <p:spPr>
          <a:xfrm rot="5400000">
            <a:off x="972203" y="3701055"/>
            <a:ext cx="160992" cy="186925"/>
          </a:xfrm>
          <a:custGeom>
            <a:avLst/>
            <a:gdLst/>
            <a:ahLst/>
            <a:cxnLst/>
            <a:rect l="l" t="t" r="r" b="b"/>
            <a:pathLst>
              <a:path w="2061" h="2393" extrusionOk="0">
                <a:moveTo>
                  <a:pt x="1001" y="651"/>
                </a:moveTo>
                <a:lnTo>
                  <a:pt x="1001" y="651"/>
                </a:lnTo>
                <a:cubicBezTo>
                  <a:pt x="1010" y="680"/>
                  <a:pt x="1016" y="691"/>
                  <a:pt x="1017" y="691"/>
                </a:cubicBezTo>
                <a:cubicBezTo>
                  <a:pt x="1018" y="691"/>
                  <a:pt x="1012" y="674"/>
                  <a:pt x="1001" y="651"/>
                </a:cubicBezTo>
                <a:close/>
                <a:moveTo>
                  <a:pt x="470" y="0"/>
                </a:moveTo>
                <a:cubicBezTo>
                  <a:pt x="233" y="0"/>
                  <a:pt x="1" y="210"/>
                  <a:pt x="84" y="502"/>
                </a:cubicBezTo>
                <a:cubicBezTo>
                  <a:pt x="212" y="928"/>
                  <a:pt x="425" y="1291"/>
                  <a:pt x="702" y="1632"/>
                </a:cubicBezTo>
                <a:cubicBezTo>
                  <a:pt x="809" y="1760"/>
                  <a:pt x="937" y="1909"/>
                  <a:pt x="1086" y="2016"/>
                </a:cubicBezTo>
                <a:cubicBezTo>
                  <a:pt x="1129" y="2080"/>
                  <a:pt x="1193" y="2122"/>
                  <a:pt x="1257" y="2144"/>
                </a:cubicBezTo>
                <a:cubicBezTo>
                  <a:pt x="1278" y="2155"/>
                  <a:pt x="1289" y="2159"/>
                  <a:pt x="1293" y="2159"/>
                </a:cubicBezTo>
                <a:lnTo>
                  <a:pt x="1293" y="2159"/>
                </a:lnTo>
                <a:cubicBezTo>
                  <a:pt x="1295" y="2161"/>
                  <a:pt x="1297" y="2163"/>
                  <a:pt x="1299" y="2165"/>
                </a:cubicBezTo>
                <a:cubicBezTo>
                  <a:pt x="1342" y="2208"/>
                  <a:pt x="1342" y="2186"/>
                  <a:pt x="1363" y="2208"/>
                </a:cubicBezTo>
                <a:lnTo>
                  <a:pt x="1427" y="2250"/>
                </a:lnTo>
                <a:lnTo>
                  <a:pt x="1470" y="2272"/>
                </a:lnTo>
                <a:lnTo>
                  <a:pt x="1619" y="2336"/>
                </a:lnTo>
                <a:cubicBezTo>
                  <a:pt x="1664" y="2376"/>
                  <a:pt x="1711" y="2393"/>
                  <a:pt x="1756" y="2393"/>
                </a:cubicBezTo>
                <a:cubicBezTo>
                  <a:pt x="1926" y="2393"/>
                  <a:pt x="2061" y="2151"/>
                  <a:pt x="1875" y="2016"/>
                </a:cubicBezTo>
                <a:cubicBezTo>
                  <a:pt x="1811" y="1952"/>
                  <a:pt x="1768" y="1867"/>
                  <a:pt x="1726" y="1824"/>
                </a:cubicBezTo>
                <a:cubicBezTo>
                  <a:pt x="1683" y="1781"/>
                  <a:pt x="1640" y="1696"/>
                  <a:pt x="1577" y="1632"/>
                </a:cubicBezTo>
                <a:cubicBezTo>
                  <a:pt x="1470" y="1483"/>
                  <a:pt x="1385" y="1333"/>
                  <a:pt x="1278" y="1184"/>
                </a:cubicBezTo>
                <a:cubicBezTo>
                  <a:pt x="1193" y="1035"/>
                  <a:pt x="1107" y="886"/>
                  <a:pt x="1022" y="715"/>
                </a:cubicBezTo>
                <a:cubicBezTo>
                  <a:pt x="1022" y="694"/>
                  <a:pt x="1001" y="672"/>
                  <a:pt x="1001" y="651"/>
                </a:cubicBezTo>
                <a:cubicBezTo>
                  <a:pt x="979" y="608"/>
                  <a:pt x="979" y="566"/>
                  <a:pt x="958" y="523"/>
                </a:cubicBezTo>
                <a:cubicBezTo>
                  <a:pt x="915" y="416"/>
                  <a:pt x="873" y="310"/>
                  <a:pt x="809" y="203"/>
                </a:cubicBezTo>
                <a:cubicBezTo>
                  <a:pt x="727" y="61"/>
                  <a:pt x="598" y="0"/>
                  <a:pt x="4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3"/>
          <p:cNvSpPr/>
          <p:nvPr/>
        </p:nvSpPr>
        <p:spPr>
          <a:xfrm rot="5400000">
            <a:off x="412007" y="3800140"/>
            <a:ext cx="143807" cy="257773"/>
          </a:xfrm>
          <a:custGeom>
            <a:avLst/>
            <a:gdLst/>
            <a:ahLst/>
            <a:cxnLst/>
            <a:rect l="l" t="t" r="r" b="b"/>
            <a:pathLst>
              <a:path w="1841" h="3300" extrusionOk="0">
                <a:moveTo>
                  <a:pt x="1461" y="0"/>
                </a:moveTo>
                <a:cubicBezTo>
                  <a:pt x="1361" y="0"/>
                  <a:pt x="1260" y="47"/>
                  <a:pt x="1195" y="157"/>
                </a:cubicBezTo>
                <a:lnTo>
                  <a:pt x="1195" y="178"/>
                </a:lnTo>
                <a:cubicBezTo>
                  <a:pt x="1088" y="370"/>
                  <a:pt x="981" y="583"/>
                  <a:pt x="896" y="797"/>
                </a:cubicBezTo>
                <a:cubicBezTo>
                  <a:pt x="811" y="1010"/>
                  <a:pt x="726" y="1223"/>
                  <a:pt x="640" y="1415"/>
                </a:cubicBezTo>
                <a:cubicBezTo>
                  <a:pt x="448" y="1863"/>
                  <a:pt x="235" y="2289"/>
                  <a:pt x="64" y="2759"/>
                </a:cubicBezTo>
                <a:cubicBezTo>
                  <a:pt x="0" y="2993"/>
                  <a:pt x="150" y="3228"/>
                  <a:pt x="384" y="3292"/>
                </a:cubicBezTo>
                <a:cubicBezTo>
                  <a:pt x="412" y="3297"/>
                  <a:pt x="439" y="3300"/>
                  <a:pt x="467" y="3300"/>
                </a:cubicBezTo>
                <a:cubicBezTo>
                  <a:pt x="655" y="3300"/>
                  <a:pt x="843" y="3176"/>
                  <a:pt x="917" y="2972"/>
                </a:cubicBezTo>
                <a:cubicBezTo>
                  <a:pt x="1067" y="2567"/>
                  <a:pt x="1195" y="2119"/>
                  <a:pt x="1365" y="1692"/>
                </a:cubicBezTo>
                <a:cubicBezTo>
                  <a:pt x="1429" y="1500"/>
                  <a:pt x="1493" y="1287"/>
                  <a:pt x="1579" y="1074"/>
                </a:cubicBezTo>
                <a:cubicBezTo>
                  <a:pt x="1643" y="861"/>
                  <a:pt x="1728" y="626"/>
                  <a:pt x="1770" y="413"/>
                </a:cubicBezTo>
                <a:cubicBezTo>
                  <a:pt x="1841" y="174"/>
                  <a:pt x="1652" y="0"/>
                  <a:pt x="1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3"/>
          <p:cNvSpPr/>
          <p:nvPr/>
        </p:nvSpPr>
        <p:spPr>
          <a:xfrm rot="5400000">
            <a:off x="73265" y="3764638"/>
            <a:ext cx="188331" cy="66787"/>
          </a:xfrm>
          <a:custGeom>
            <a:avLst/>
            <a:gdLst/>
            <a:ahLst/>
            <a:cxnLst/>
            <a:rect l="l" t="t" r="r" b="b"/>
            <a:pathLst>
              <a:path w="2411" h="855" extrusionOk="0">
                <a:moveTo>
                  <a:pt x="2118" y="1"/>
                </a:moveTo>
                <a:cubicBezTo>
                  <a:pt x="2087" y="1"/>
                  <a:pt x="2056" y="7"/>
                  <a:pt x="2026" y="22"/>
                </a:cubicBezTo>
                <a:lnTo>
                  <a:pt x="2005" y="22"/>
                </a:lnTo>
                <a:cubicBezTo>
                  <a:pt x="1877" y="44"/>
                  <a:pt x="1749" y="86"/>
                  <a:pt x="1621" y="86"/>
                </a:cubicBezTo>
                <a:lnTo>
                  <a:pt x="1131" y="86"/>
                </a:lnTo>
                <a:cubicBezTo>
                  <a:pt x="1109" y="93"/>
                  <a:pt x="1088" y="96"/>
                  <a:pt x="1067" y="96"/>
                </a:cubicBezTo>
                <a:cubicBezTo>
                  <a:pt x="1024" y="96"/>
                  <a:pt x="981" y="86"/>
                  <a:pt x="939" y="86"/>
                </a:cubicBezTo>
                <a:lnTo>
                  <a:pt x="832" y="65"/>
                </a:lnTo>
                <a:cubicBezTo>
                  <a:pt x="747" y="22"/>
                  <a:pt x="662" y="1"/>
                  <a:pt x="576" y="1"/>
                </a:cubicBezTo>
                <a:cubicBezTo>
                  <a:pt x="86" y="1"/>
                  <a:pt x="0" y="683"/>
                  <a:pt x="470" y="833"/>
                </a:cubicBezTo>
                <a:cubicBezTo>
                  <a:pt x="555" y="854"/>
                  <a:pt x="662" y="854"/>
                  <a:pt x="768" y="854"/>
                </a:cubicBezTo>
                <a:lnTo>
                  <a:pt x="960" y="854"/>
                </a:lnTo>
                <a:cubicBezTo>
                  <a:pt x="1109" y="833"/>
                  <a:pt x="1259" y="833"/>
                  <a:pt x="1429" y="790"/>
                </a:cubicBezTo>
                <a:cubicBezTo>
                  <a:pt x="1707" y="747"/>
                  <a:pt x="1984" y="662"/>
                  <a:pt x="2240" y="534"/>
                </a:cubicBezTo>
                <a:cubicBezTo>
                  <a:pt x="2368" y="449"/>
                  <a:pt x="2410" y="300"/>
                  <a:pt x="2346" y="172"/>
                </a:cubicBezTo>
                <a:cubicBezTo>
                  <a:pt x="2314" y="74"/>
                  <a:pt x="2218" y="1"/>
                  <a:pt x="211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3"/>
          <p:cNvSpPr/>
          <p:nvPr/>
        </p:nvSpPr>
        <p:spPr>
          <a:xfrm rot="5400000">
            <a:off x="-110225" y="3748625"/>
            <a:ext cx="85377" cy="199111"/>
          </a:xfrm>
          <a:custGeom>
            <a:avLst/>
            <a:gdLst/>
            <a:ahLst/>
            <a:cxnLst/>
            <a:rect l="l" t="t" r="r" b="b"/>
            <a:pathLst>
              <a:path w="1093" h="2549" extrusionOk="0">
                <a:moveTo>
                  <a:pt x="796" y="1"/>
                </a:moveTo>
                <a:cubicBezTo>
                  <a:pt x="697" y="1"/>
                  <a:pt x="598" y="57"/>
                  <a:pt x="555" y="186"/>
                </a:cubicBezTo>
                <a:lnTo>
                  <a:pt x="576" y="165"/>
                </a:lnTo>
                <a:lnTo>
                  <a:pt x="576" y="165"/>
                </a:lnTo>
                <a:cubicBezTo>
                  <a:pt x="406" y="463"/>
                  <a:pt x="299" y="783"/>
                  <a:pt x="214" y="1124"/>
                </a:cubicBezTo>
                <a:cubicBezTo>
                  <a:pt x="171" y="1274"/>
                  <a:pt x="128" y="1444"/>
                  <a:pt x="107" y="1593"/>
                </a:cubicBezTo>
                <a:cubicBezTo>
                  <a:pt x="64" y="1764"/>
                  <a:pt x="22" y="1956"/>
                  <a:pt x="0" y="2148"/>
                </a:cubicBezTo>
                <a:cubicBezTo>
                  <a:pt x="12" y="2407"/>
                  <a:pt x="219" y="2549"/>
                  <a:pt x="427" y="2549"/>
                </a:cubicBezTo>
                <a:cubicBezTo>
                  <a:pt x="595" y="2549"/>
                  <a:pt x="765" y="2455"/>
                  <a:pt x="832" y="2255"/>
                </a:cubicBezTo>
                <a:cubicBezTo>
                  <a:pt x="853" y="2063"/>
                  <a:pt x="853" y="1892"/>
                  <a:pt x="853" y="1700"/>
                </a:cubicBezTo>
                <a:cubicBezTo>
                  <a:pt x="853" y="1615"/>
                  <a:pt x="875" y="1529"/>
                  <a:pt x="875" y="1444"/>
                </a:cubicBezTo>
                <a:lnTo>
                  <a:pt x="875" y="1359"/>
                </a:lnTo>
                <a:cubicBezTo>
                  <a:pt x="875" y="1338"/>
                  <a:pt x="875" y="1316"/>
                  <a:pt x="875" y="1295"/>
                </a:cubicBezTo>
                <a:cubicBezTo>
                  <a:pt x="939" y="975"/>
                  <a:pt x="1024" y="655"/>
                  <a:pt x="1067" y="314"/>
                </a:cubicBezTo>
                <a:cubicBezTo>
                  <a:pt x="1092" y="123"/>
                  <a:pt x="943" y="1"/>
                  <a:pt x="7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3"/>
          <p:cNvSpPr/>
          <p:nvPr/>
        </p:nvSpPr>
        <p:spPr>
          <a:xfrm rot="5400000">
            <a:off x="515547" y="3662623"/>
            <a:ext cx="65068" cy="194112"/>
          </a:xfrm>
          <a:custGeom>
            <a:avLst/>
            <a:gdLst/>
            <a:ahLst/>
            <a:cxnLst/>
            <a:rect l="l" t="t" r="r" b="b"/>
            <a:pathLst>
              <a:path w="833" h="2485" extrusionOk="0">
                <a:moveTo>
                  <a:pt x="428" y="0"/>
                </a:moveTo>
                <a:cubicBezTo>
                  <a:pt x="225" y="0"/>
                  <a:pt x="22" y="134"/>
                  <a:pt x="22" y="400"/>
                </a:cubicBezTo>
                <a:cubicBezTo>
                  <a:pt x="22" y="443"/>
                  <a:pt x="22" y="507"/>
                  <a:pt x="22" y="549"/>
                </a:cubicBezTo>
                <a:lnTo>
                  <a:pt x="22" y="571"/>
                </a:lnTo>
                <a:lnTo>
                  <a:pt x="22" y="635"/>
                </a:lnTo>
                <a:cubicBezTo>
                  <a:pt x="44" y="720"/>
                  <a:pt x="44" y="784"/>
                  <a:pt x="44" y="848"/>
                </a:cubicBezTo>
                <a:lnTo>
                  <a:pt x="44" y="1317"/>
                </a:lnTo>
                <a:cubicBezTo>
                  <a:pt x="1" y="1637"/>
                  <a:pt x="1" y="1936"/>
                  <a:pt x="1" y="2256"/>
                </a:cubicBezTo>
                <a:cubicBezTo>
                  <a:pt x="1" y="2397"/>
                  <a:pt x="118" y="2484"/>
                  <a:pt x="238" y="2484"/>
                </a:cubicBezTo>
                <a:cubicBezTo>
                  <a:pt x="317" y="2484"/>
                  <a:pt x="398" y="2447"/>
                  <a:pt x="449" y="2362"/>
                </a:cubicBezTo>
                <a:lnTo>
                  <a:pt x="470" y="2383"/>
                </a:lnTo>
                <a:cubicBezTo>
                  <a:pt x="619" y="2085"/>
                  <a:pt x="705" y="1744"/>
                  <a:pt x="726" y="1424"/>
                </a:cubicBezTo>
                <a:cubicBezTo>
                  <a:pt x="769" y="1253"/>
                  <a:pt x="790" y="1061"/>
                  <a:pt x="811" y="891"/>
                </a:cubicBezTo>
                <a:cubicBezTo>
                  <a:pt x="833" y="720"/>
                  <a:pt x="833" y="549"/>
                  <a:pt x="833" y="400"/>
                </a:cubicBezTo>
                <a:cubicBezTo>
                  <a:pt x="833" y="134"/>
                  <a:pt x="630" y="0"/>
                  <a:pt x="4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3"/>
          <p:cNvSpPr/>
          <p:nvPr/>
        </p:nvSpPr>
        <p:spPr>
          <a:xfrm rot="5400000">
            <a:off x="822887" y="3713046"/>
            <a:ext cx="70068" cy="61709"/>
          </a:xfrm>
          <a:custGeom>
            <a:avLst/>
            <a:gdLst/>
            <a:ahLst/>
            <a:cxnLst/>
            <a:rect l="l" t="t" r="r" b="b"/>
            <a:pathLst>
              <a:path w="897" h="790" extrusionOk="0">
                <a:moveTo>
                  <a:pt x="683" y="256"/>
                </a:moveTo>
                <a:lnTo>
                  <a:pt x="684" y="260"/>
                </a:lnTo>
                <a:lnTo>
                  <a:pt x="684" y="260"/>
                </a:lnTo>
                <a:cubicBezTo>
                  <a:pt x="684" y="259"/>
                  <a:pt x="683" y="259"/>
                  <a:pt x="683" y="258"/>
                </a:cubicBezTo>
                <a:lnTo>
                  <a:pt x="683" y="258"/>
                </a:lnTo>
                <a:cubicBezTo>
                  <a:pt x="683" y="258"/>
                  <a:pt x="683" y="257"/>
                  <a:pt x="683" y="256"/>
                </a:cubicBezTo>
                <a:close/>
                <a:moveTo>
                  <a:pt x="853" y="597"/>
                </a:moveTo>
                <a:lnTo>
                  <a:pt x="832" y="623"/>
                </a:lnTo>
                <a:lnTo>
                  <a:pt x="832" y="623"/>
                </a:lnTo>
                <a:cubicBezTo>
                  <a:pt x="832" y="622"/>
                  <a:pt x="832" y="620"/>
                  <a:pt x="832" y="619"/>
                </a:cubicBezTo>
                <a:lnTo>
                  <a:pt x="853" y="597"/>
                </a:lnTo>
                <a:close/>
                <a:moveTo>
                  <a:pt x="762" y="725"/>
                </a:moveTo>
                <a:lnTo>
                  <a:pt x="762" y="725"/>
                </a:lnTo>
                <a:cubicBezTo>
                  <a:pt x="760" y="727"/>
                  <a:pt x="758" y="728"/>
                  <a:pt x="756" y="730"/>
                </a:cubicBezTo>
                <a:lnTo>
                  <a:pt x="756" y="730"/>
                </a:lnTo>
                <a:lnTo>
                  <a:pt x="768" y="725"/>
                </a:lnTo>
                <a:close/>
                <a:moveTo>
                  <a:pt x="278" y="0"/>
                </a:moveTo>
                <a:cubicBezTo>
                  <a:pt x="235" y="22"/>
                  <a:pt x="192" y="43"/>
                  <a:pt x="150" y="64"/>
                </a:cubicBezTo>
                <a:cubicBezTo>
                  <a:pt x="107" y="86"/>
                  <a:pt x="86" y="128"/>
                  <a:pt x="64" y="171"/>
                </a:cubicBezTo>
                <a:cubicBezTo>
                  <a:pt x="0" y="278"/>
                  <a:pt x="0" y="406"/>
                  <a:pt x="64" y="512"/>
                </a:cubicBezTo>
                <a:cubicBezTo>
                  <a:pt x="86" y="576"/>
                  <a:pt x="128" y="619"/>
                  <a:pt x="171" y="661"/>
                </a:cubicBezTo>
                <a:cubicBezTo>
                  <a:pt x="214" y="683"/>
                  <a:pt x="235" y="704"/>
                  <a:pt x="278" y="725"/>
                </a:cubicBezTo>
                <a:lnTo>
                  <a:pt x="299" y="725"/>
                </a:lnTo>
                <a:cubicBezTo>
                  <a:pt x="320" y="747"/>
                  <a:pt x="363" y="747"/>
                  <a:pt x="406" y="768"/>
                </a:cubicBezTo>
                <a:lnTo>
                  <a:pt x="427" y="768"/>
                </a:lnTo>
                <a:lnTo>
                  <a:pt x="534" y="789"/>
                </a:lnTo>
                <a:lnTo>
                  <a:pt x="555" y="789"/>
                </a:lnTo>
                <a:cubicBezTo>
                  <a:pt x="598" y="768"/>
                  <a:pt x="619" y="768"/>
                  <a:pt x="662" y="768"/>
                </a:cubicBezTo>
                <a:cubicBezTo>
                  <a:pt x="683" y="768"/>
                  <a:pt x="704" y="747"/>
                  <a:pt x="725" y="747"/>
                </a:cubicBezTo>
                <a:cubicBezTo>
                  <a:pt x="737" y="741"/>
                  <a:pt x="747" y="735"/>
                  <a:pt x="756" y="730"/>
                </a:cubicBezTo>
                <a:lnTo>
                  <a:pt x="756" y="730"/>
                </a:lnTo>
                <a:lnTo>
                  <a:pt x="704" y="747"/>
                </a:lnTo>
                <a:cubicBezTo>
                  <a:pt x="725" y="736"/>
                  <a:pt x="741" y="731"/>
                  <a:pt x="755" y="725"/>
                </a:cubicBezTo>
                <a:lnTo>
                  <a:pt x="762" y="725"/>
                </a:lnTo>
                <a:cubicBezTo>
                  <a:pt x="767" y="722"/>
                  <a:pt x="771" y="719"/>
                  <a:pt x="775" y="716"/>
                </a:cubicBezTo>
                <a:lnTo>
                  <a:pt x="775" y="716"/>
                </a:lnTo>
                <a:cubicBezTo>
                  <a:pt x="780" y="712"/>
                  <a:pt x="785" y="709"/>
                  <a:pt x="789" y="704"/>
                </a:cubicBezTo>
                <a:lnTo>
                  <a:pt x="832" y="683"/>
                </a:lnTo>
                <a:cubicBezTo>
                  <a:pt x="853" y="661"/>
                  <a:pt x="875" y="640"/>
                  <a:pt x="875" y="597"/>
                </a:cubicBezTo>
                <a:cubicBezTo>
                  <a:pt x="896" y="597"/>
                  <a:pt x="896" y="576"/>
                  <a:pt x="896" y="555"/>
                </a:cubicBezTo>
                <a:cubicBezTo>
                  <a:pt x="896" y="534"/>
                  <a:pt x="896" y="491"/>
                  <a:pt x="896" y="470"/>
                </a:cubicBezTo>
                <a:cubicBezTo>
                  <a:pt x="875" y="427"/>
                  <a:pt x="853" y="406"/>
                  <a:pt x="832" y="384"/>
                </a:cubicBezTo>
                <a:cubicBezTo>
                  <a:pt x="814" y="366"/>
                  <a:pt x="796" y="348"/>
                  <a:pt x="778" y="343"/>
                </a:cubicBezTo>
                <a:lnTo>
                  <a:pt x="778" y="343"/>
                </a:lnTo>
                <a:cubicBezTo>
                  <a:pt x="755" y="319"/>
                  <a:pt x="729" y="299"/>
                  <a:pt x="701" y="283"/>
                </a:cubicBezTo>
                <a:lnTo>
                  <a:pt x="701" y="283"/>
                </a:lnTo>
                <a:cubicBezTo>
                  <a:pt x="701" y="282"/>
                  <a:pt x="700" y="281"/>
                  <a:pt x="699" y="280"/>
                </a:cubicBezTo>
                <a:lnTo>
                  <a:pt x="699" y="280"/>
                </a:lnTo>
                <a:cubicBezTo>
                  <a:pt x="682" y="180"/>
                  <a:pt x="623" y="96"/>
                  <a:pt x="534" y="43"/>
                </a:cubicBezTo>
                <a:lnTo>
                  <a:pt x="4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3"/>
          <p:cNvSpPr/>
          <p:nvPr/>
        </p:nvSpPr>
        <p:spPr>
          <a:xfrm rot="10800000">
            <a:off x="642924" y="-657248"/>
            <a:ext cx="2592177" cy="2492215"/>
          </a:xfrm>
          <a:custGeom>
            <a:avLst/>
            <a:gdLst/>
            <a:ahLst/>
            <a:cxnLst/>
            <a:rect l="l" t="t" r="r" b="b"/>
            <a:pathLst>
              <a:path w="33547" h="32915" extrusionOk="0">
                <a:moveTo>
                  <a:pt x="18691" y="1"/>
                </a:moveTo>
                <a:cubicBezTo>
                  <a:pt x="15706" y="1"/>
                  <a:pt x="12724" y="318"/>
                  <a:pt x="9789" y="947"/>
                </a:cubicBezTo>
                <a:cubicBezTo>
                  <a:pt x="7507" y="1438"/>
                  <a:pt x="5161" y="2163"/>
                  <a:pt x="3519" y="3847"/>
                </a:cubicBezTo>
                <a:cubicBezTo>
                  <a:pt x="2687" y="4722"/>
                  <a:pt x="2026" y="5788"/>
                  <a:pt x="1621" y="6940"/>
                </a:cubicBezTo>
                <a:cubicBezTo>
                  <a:pt x="1088" y="8390"/>
                  <a:pt x="747" y="9883"/>
                  <a:pt x="555" y="11418"/>
                </a:cubicBezTo>
                <a:cubicBezTo>
                  <a:pt x="469" y="12143"/>
                  <a:pt x="0" y="20396"/>
                  <a:pt x="150" y="20396"/>
                </a:cubicBezTo>
                <a:lnTo>
                  <a:pt x="13158" y="19927"/>
                </a:lnTo>
                <a:cubicBezTo>
                  <a:pt x="13542" y="18861"/>
                  <a:pt x="13372" y="17688"/>
                  <a:pt x="13521" y="16579"/>
                </a:cubicBezTo>
                <a:cubicBezTo>
                  <a:pt x="13670" y="15513"/>
                  <a:pt x="14353" y="14489"/>
                  <a:pt x="15504" y="14340"/>
                </a:cubicBezTo>
                <a:cubicBezTo>
                  <a:pt x="15595" y="14329"/>
                  <a:pt x="15686" y="14323"/>
                  <a:pt x="15776" y="14323"/>
                </a:cubicBezTo>
                <a:cubicBezTo>
                  <a:pt x="16534" y="14323"/>
                  <a:pt x="17258" y="14715"/>
                  <a:pt x="17658" y="15364"/>
                </a:cubicBezTo>
                <a:cubicBezTo>
                  <a:pt x="17914" y="15833"/>
                  <a:pt x="18063" y="16323"/>
                  <a:pt x="18127" y="16835"/>
                </a:cubicBezTo>
                <a:cubicBezTo>
                  <a:pt x="18597" y="19842"/>
                  <a:pt x="18554" y="22913"/>
                  <a:pt x="18490" y="25963"/>
                </a:cubicBezTo>
                <a:lnTo>
                  <a:pt x="18341" y="32915"/>
                </a:lnTo>
                <a:lnTo>
                  <a:pt x="33546" y="32915"/>
                </a:lnTo>
                <a:cubicBezTo>
                  <a:pt x="33525" y="27114"/>
                  <a:pt x="33503" y="21335"/>
                  <a:pt x="33482" y="15534"/>
                </a:cubicBezTo>
                <a:cubicBezTo>
                  <a:pt x="33482" y="12954"/>
                  <a:pt x="33376" y="10075"/>
                  <a:pt x="32778" y="7537"/>
                </a:cubicBezTo>
                <a:cubicBezTo>
                  <a:pt x="32352" y="5681"/>
                  <a:pt x="31478" y="3869"/>
                  <a:pt x="30027" y="2632"/>
                </a:cubicBezTo>
                <a:cubicBezTo>
                  <a:pt x="28215" y="1075"/>
                  <a:pt x="25762" y="542"/>
                  <a:pt x="23395" y="265"/>
                </a:cubicBezTo>
                <a:cubicBezTo>
                  <a:pt x="21830" y="88"/>
                  <a:pt x="20260" y="1"/>
                  <a:pt x="186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3"/>
          <p:cNvSpPr/>
          <p:nvPr/>
        </p:nvSpPr>
        <p:spPr>
          <a:xfrm>
            <a:off x="1452365" y="3239572"/>
            <a:ext cx="409432" cy="378867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3"/>
          <p:cNvSpPr/>
          <p:nvPr/>
        </p:nvSpPr>
        <p:spPr>
          <a:xfrm rot="1429443">
            <a:off x="1452363" y="3990203"/>
            <a:ext cx="409424" cy="378861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3"/>
          <p:cNvSpPr/>
          <p:nvPr/>
        </p:nvSpPr>
        <p:spPr>
          <a:xfrm rot="5400000">
            <a:off x="5931227" y="5502822"/>
            <a:ext cx="1008328" cy="1839353"/>
          </a:xfrm>
          <a:custGeom>
            <a:avLst/>
            <a:gdLst/>
            <a:ahLst/>
            <a:cxnLst/>
            <a:rect l="l" t="t" r="r" b="b"/>
            <a:pathLst>
              <a:path w="14567" h="23703" extrusionOk="0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54601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1"/>
          <p:cNvSpPr txBox="1">
            <a:spLocks noGrp="1"/>
          </p:cNvSpPr>
          <p:nvPr>
            <p:ph type="title"/>
          </p:nvPr>
        </p:nvSpPr>
        <p:spPr>
          <a:xfrm>
            <a:off x="950967" y="474688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1" name="Google Shape;541;p21"/>
          <p:cNvSpPr txBox="1">
            <a:spLocks noGrp="1"/>
          </p:cNvSpPr>
          <p:nvPr>
            <p:ph type="subTitle" idx="1"/>
          </p:nvPr>
        </p:nvSpPr>
        <p:spPr>
          <a:xfrm>
            <a:off x="5613700" y="2088767"/>
            <a:ext cx="5192800" cy="35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00004B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00004B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00004B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00004B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00004B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00004B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00004B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00004B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rgbClr val="00004B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21"/>
          <p:cNvSpPr/>
          <p:nvPr/>
        </p:nvSpPr>
        <p:spPr>
          <a:xfrm>
            <a:off x="10736938" y="6378213"/>
            <a:ext cx="171844" cy="130284"/>
          </a:xfrm>
          <a:custGeom>
            <a:avLst/>
            <a:gdLst/>
            <a:ahLst/>
            <a:cxnLst/>
            <a:rect l="l" t="t" r="r" b="b"/>
            <a:pathLst>
              <a:path w="2667" h="2022" extrusionOk="0">
                <a:moveTo>
                  <a:pt x="2287" y="0"/>
                </a:moveTo>
                <a:cubicBezTo>
                  <a:pt x="2251" y="0"/>
                  <a:pt x="2213" y="5"/>
                  <a:pt x="2176" y="16"/>
                </a:cubicBezTo>
                <a:cubicBezTo>
                  <a:pt x="2048" y="37"/>
                  <a:pt x="1941" y="80"/>
                  <a:pt x="1856" y="165"/>
                </a:cubicBezTo>
                <a:lnTo>
                  <a:pt x="1600" y="336"/>
                </a:lnTo>
                <a:cubicBezTo>
                  <a:pt x="1451" y="443"/>
                  <a:pt x="1280" y="549"/>
                  <a:pt x="1131" y="677"/>
                </a:cubicBezTo>
                <a:cubicBezTo>
                  <a:pt x="790" y="912"/>
                  <a:pt x="470" y="1146"/>
                  <a:pt x="129" y="1424"/>
                </a:cubicBezTo>
                <a:cubicBezTo>
                  <a:pt x="1" y="1530"/>
                  <a:pt x="1" y="1744"/>
                  <a:pt x="107" y="1871"/>
                </a:cubicBezTo>
                <a:cubicBezTo>
                  <a:pt x="177" y="1970"/>
                  <a:pt x="284" y="2022"/>
                  <a:pt x="398" y="2022"/>
                </a:cubicBezTo>
                <a:cubicBezTo>
                  <a:pt x="457" y="2022"/>
                  <a:pt x="518" y="2007"/>
                  <a:pt x="576" y="1978"/>
                </a:cubicBezTo>
                <a:cubicBezTo>
                  <a:pt x="918" y="1765"/>
                  <a:pt x="1238" y="1552"/>
                  <a:pt x="1557" y="1338"/>
                </a:cubicBezTo>
                <a:cubicBezTo>
                  <a:pt x="1728" y="1232"/>
                  <a:pt x="1899" y="1125"/>
                  <a:pt x="2048" y="1018"/>
                </a:cubicBezTo>
                <a:lnTo>
                  <a:pt x="2283" y="848"/>
                </a:lnTo>
                <a:cubicBezTo>
                  <a:pt x="2411" y="763"/>
                  <a:pt x="2517" y="677"/>
                  <a:pt x="2602" y="549"/>
                </a:cubicBezTo>
                <a:cubicBezTo>
                  <a:pt x="2666" y="421"/>
                  <a:pt x="2645" y="251"/>
                  <a:pt x="2560" y="144"/>
                </a:cubicBezTo>
                <a:cubicBezTo>
                  <a:pt x="2496" y="48"/>
                  <a:pt x="2396" y="0"/>
                  <a:pt x="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3" name="Google Shape;543;p21"/>
          <p:cNvSpPr/>
          <p:nvPr/>
        </p:nvSpPr>
        <p:spPr>
          <a:xfrm>
            <a:off x="10856527" y="6594455"/>
            <a:ext cx="105864" cy="162436"/>
          </a:xfrm>
          <a:custGeom>
            <a:avLst/>
            <a:gdLst/>
            <a:ahLst/>
            <a:cxnLst/>
            <a:rect l="l" t="t" r="r" b="b"/>
            <a:pathLst>
              <a:path w="1643" h="2521" extrusionOk="0">
                <a:moveTo>
                  <a:pt x="394" y="0"/>
                </a:moveTo>
                <a:cubicBezTo>
                  <a:pt x="370" y="0"/>
                  <a:pt x="345" y="3"/>
                  <a:pt x="320" y="8"/>
                </a:cubicBezTo>
                <a:cubicBezTo>
                  <a:pt x="149" y="30"/>
                  <a:pt x="0" y="179"/>
                  <a:pt x="0" y="371"/>
                </a:cubicBezTo>
                <a:lnTo>
                  <a:pt x="21" y="371"/>
                </a:lnTo>
                <a:cubicBezTo>
                  <a:pt x="43" y="1053"/>
                  <a:pt x="256" y="1736"/>
                  <a:pt x="682" y="2290"/>
                </a:cubicBezTo>
                <a:cubicBezTo>
                  <a:pt x="746" y="2397"/>
                  <a:pt x="832" y="2461"/>
                  <a:pt x="960" y="2503"/>
                </a:cubicBezTo>
                <a:cubicBezTo>
                  <a:pt x="1000" y="2515"/>
                  <a:pt x="1040" y="2520"/>
                  <a:pt x="1079" y="2520"/>
                </a:cubicBezTo>
                <a:cubicBezTo>
                  <a:pt x="1187" y="2520"/>
                  <a:pt x="1293" y="2481"/>
                  <a:pt x="1386" y="2418"/>
                </a:cubicBezTo>
                <a:cubicBezTo>
                  <a:pt x="1600" y="2248"/>
                  <a:pt x="1642" y="1906"/>
                  <a:pt x="1429" y="1693"/>
                </a:cubicBezTo>
                <a:cubicBezTo>
                  <a:pt x="1391" y="1655"/>
                  <a:pt x="1335" y="1599"/>
                  <a:pt x="1293" y="1542"/>
                </a:cubicBezTo>
                <a:lnTo>
                  <a:pt x="1293" y="1542"/>
                </a:lnTo>
                <a:lnTo>
                  <a:pt x="1280" y="1501"/>
                </a:lnTo>
                <a:cubicBezTo>
                  <a:pt x="1258" y="1480"/>
                  <a:pt x="1216" y="1437"/>
                  <a:pt x="1216" y="1416"/>
                </a:cubicBezTo>
                <a:cubicBezTo>
                  <a:pt x="1130" y="1288"/>
                  <a:pt x="1045" y="1160"/>
                  <a:pt x="981" y="1032"/>
                </a:cubicBezTo>
                <a:lnTo>
                  <a:pt x="960" y="947"/>
                </a:lnTo>
                <a:cubicBezTo>
                  <a:pt x="950" y="927"/>
                  <a:pt x="945" y="917"/>
                  <a:pt x="944" y="917"/>
                </a:cubicBezTo>
                <a:lnTo>
                  <a:pt x="944" y="917"/>
                </a:lnTo>
                <a:cubicBezTo>
                  <a:pt x="943" y="917"/>
                  <a:pt x="948" y="933"/>
                  <a:pt x="960" y="968"/>
                </a:cubicBezTo>
                <a:cubicBezTo>
                  <a:pt x="938" y="947"/>
                  <a:pt x="938" y="925"/>
                  <a:pt x="938" y="925"/>
                </a:cubicBezTo>
                <a:cubicBezTo>
                  <a:pt x="896" y="840"/>
                  <a:pt x="874" y="776"/>
                  <a:pt x="853" y="712"/>
                </a:cubicBezTo>
                <a:cubicBezTo>
                  <a:pt x="810" y="563"/>
                  <a:pt x="768" y="413"/>
                  <a:pt x="725" y="264"/>
                </a:cubicBezTo>
                <a:cubicBezTo>
                  <a:pt x="688" y="116"/>
                  <a:pt x="555" y="0"/>
                  <a:pt x="3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4" name="Google Shape;544;p21"/>
          <p:cNvSpPr/>
          <p:nvPr/>
        </p:nvSpPr>
        <p:spPr>
          <a:xfrm>
            <a:off x="11000797" y="6528989"/>
            <a:ext cx="151225" cy="118107"/>
          </a:xfrm>
          <a:custGeom>
            <a:avLst/>
            <a:gdLst/>
            <a:ahLst/>
            <a:cxnLst/>
            <a:rect l="l" t="t" r="r" b="b"/>
            <a:pathLst>
              <a:path w="2347" h="1833" extrusionOk="0">
                <a:moveTo>
                  <a:pt x="363" y="1"/>
                </a:moveTo>
                <a:cubicBezTo>
                  <a:pt x="278" y="1"/>
                  <a:pt x="171" y="43"/>
                  <a:pt x="107" y="107"/>
                </a:cubicBezTo>
                <a:cubicBezTo>
                  <a:pt x="64" y="171"/>
                  <a:pt x="22" y="235"/>
                  <a:pt x="22" y="321"/>
                </a:cubicBezTo>
                <a:cubicBezTo>
                  <a:pt x="0" y="491"/>
                  <a:pt x="107" y="640"/>
                  <a:pt x="278" y="704"/>
                </a:cubicBezTo>
                <a:lnTo>
                  <a:pt x="278" y="683"/>
                </a:lnTo>
                <a:lnTo>
                  <a:pt x="363" y="704"/>
                </a:lnTo>
                <a:lnTo>
                  <a:pt x="342" y="704"/>
                </a:lnTo>
                <a:lnTo>
                  <a:pt x="384" y="726"/>
                </a:lnTo>
                <a:lnTo>
                  <a:pt x="555" y="811"/>
                </a:lnTo>
                <a:cubicBezTo>
                  <a:pt x="661" y="875"/>
                  <a:pt x="768" y="939"/>
                  <a:pt x="875" y="1003"/>
                </a:cubicBezTo>
                <a:lnTo>
                  <a:pt x="917" y="1046"/>
                </a:lnTo>
                <a:cubicBezTo>
                  <a:pt x="926" y="1050"/>
                  <a:pt x="930" y="1052"/>
                  <a:pt x="931" y="1052"/>
                </a:cubicBezTo>
                <a:cubicBezTo>
                  <a:pt x="937" y="1052"/>
                  <a:pt x="896" y="1024"/>
                  <a:pt x="896" y="1024"/>
                </a:cubicBezTo>
                <a:lnTo>
                  <a:pt x="896" y="1024"/>
                </a:lnTo>
                <a:lnTo>
                  <a:pt x="1003" y="1088"/>
                </a:lnTo>
                <a:cubicBezTo>
                  <a:pt x="1003" y="1088"/>
                  <a:pt x="976" y="1075"/>
                  <a:pt x="960" y="1067"/>
                </a:cubicBezTo>
                <a:lnTo>
                  <a:pt x="960" y="1067"/>
                </a:lnTo>
                <a:cubicBezTo>
                  <a:pt x="1003" y="1110"/>
                  <a:pt x="1067" y="1152"/>
                  <a:pt x="1109" y="1195"/>
                </a:cubicBezTo>
                <a:cubicBezTo>
                  <a:pt x="1191" y="1277"/>
                  <a:pt x="1273" y="1378"/>
                  <a:pt x="1354" y="1480"/>
                </a:cubicBezTo>
                <a:lnTo>
                  <a:pt x="1354" y="1480"/>
                </a:lnTo>
                <a:lnTo>
                  <a:pt x="1386" y="1536"/>
                </a:lnTo>
                <a:cubicBezTo>
                  <a:pt x="1450" y="1621"/>
                  <a:pt x="1536" y="1707"/>
                  <a:pt x="1642" y="1771"/>
                </a:cubicBezTo>
                <a:cubicBezTo>
                  <a:pt x="1713" y="1811"/>
                  <a:pt x="1798" y="1832"/>
                  <a:pt x="1881" y="1832"/>
                </a:cubicBezTo>
                <a:cubicBezTo>
                  <a:pt x="1974" y="1832"/>
                  <a:pt x="2065" y="1806"/>
                  <a:pt x="2133" y="1749"/>
                </a:cubicBezTo>
                <a:cubicBezTo>
                  <a:pt x="2282" y="1621"/>
                  <a:pt x="2346" y="1451"/>
                  <a:pt x="2303" y="1259"/>
                </a:cubicBezTo>
                <a:cubicBezTo>
                  <a:pt x="2218" y="1067"/>
                  <a:pt x="2090" y="875"/>
                  <a:pt x="1920" y="726"/>
                </a:cubicBezTo>
                <a:cubicBezTo>
                  <a:pt x="1770" y="598"/>
                  <a:pt x="1600" y="470"/>
                  <a:pt x="1450" y="363"/>
                </a:cubicBezTo>
                <a:cubicBezTo>
                  <a:pt x="1109" y="171"/>
                  <a:pt x="747" y="43"/>
                  <a:pt x="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5" name="Google Shape;545;p21"/>
          <p:cNvSpPr/>
          <p:nvPr/>
        </p:nvSpPr>
        <p:spPr>
          <a:xfrm>
            <a:off x="11048864" y="6252372"/>
            <a:ext cx="86469" cy="180477"/>
          </a:xfrm>
          <a:custGeom>
            <a:avLst/>
            <a:gdLst/>
            <a:ahLst/>
            <a:cxnLst/>
            <a:rect l="l" t="t" r="r" b="b"/>
            <a:pathLst>
              <a:path w="1342" h="2801" extrusionOk="0">
                <a:moveTo>
                  <a:pt x="1008" y="0"/>
                </a:moveTo>
                <a:cubicBezTo>
                  <a:pt x="956" y="0"/>
                  <a:pt x="903" y="16"/>
                  <a:pt x="854" y="50"/>
                </a:cubicBezTo>
                <a:lnTo>
                  <a:pt x="875" y="50"/>
                </a:lnTo>
                <a:cubicBezTo>
                  <a:pt x="811" y="114"/>
                  <a:pt x="747" y="178"/>
                  <a:pt x="683" y="242"/>
                </a:cubicBezTo>
                <a:lnTo>
                  <a:pt x="640" y="306"/>
                </a:lnTo>
                <a:cubicBezTo>
                  <a:pt x="653" y="299"/>
                  <a:pt x="660" y="297"/>
                  <a:pt x="663" y="297"/>
                </a:cubicBezTo>
                <a:lnTo>
                  <a:pt x="663" y="297"/>
                </a:lnTo>
                <a:cubicBezTo>
                  <a:pt x="669" y="297"/>
                  <a:pt x="649" y="312"/>
                  <a:pt x="619" y="327"/>
                </a:cubicBezTo>
                <a:cubicBezTo>
                  <a:pt x="598" y="327"/>
                  <a:pt x="577" y="348"/>
                  <a:pt x="577" y="370"/>
                </a:cubicBezTo>
                <a:cubicBezTo>
                  <a:pt x="534" y="434"/>
                  <a:pt x="513" y="476"/>
                  <a:pt x="470" y="519"/>
                </a:cubicBezTo>
                <a:cubicBezTo>
                  <a:pt x="363" y="711"/>
                  <a:pt x="278" y="903"/>
                  <a:pt x="193" y="1095"/>
                </a:cubicBezTo>
                <a:cubicBezTo>
                  <a:pt x="129" y="1265"/>
                  <a:pt x="86" y="1436"/>
                  <a:pt x="65" y="1628"/>
                </a:cubicBezTo>
                <a:cubicBezTo>
                  <a:pt x="65" y="1649"/>
                  <a:pt x="65" y="1671"/>
                  <a:pt x="65" y="1692"/>
                </a:cubicBezTo>
                <a:cubicBezTo>
                  <a:pt x="65" y="1722"/>
                  <a:pt x="54" y="1807"/>
                  <a:pt x="55" y="1807"/>
                </a:cubicBezTo>
                <a:cubicBezTo>
                  <a:pt x="56" y="1807"/>
                  <a:pt x="59" y="1793"/>
                  <a:pt x="65" y="1756"/>
                </a:cubicBezTo>
                <a:lnTo>
                  <a:pt x="65" y="1756"/>
                </a:lnTo>
                <a:cubicBezTo>
                  <a:pt x="65" y="1841"/>
                  <a:pt x="43" y="1926"/>
                  <a:pt x="22" y="2012"/>
                </a:cubicBezTo>
                <a:lnTo>
                  <a:pt x="22" y="2076"/>
                </a:lnTo>
                <a:lnTo>
                  <a:pt x="22" y="2097"/>
                </a:lnTo>
                <a:cubicBezTo>
                  <a:pt x="22" y="2121"/>
                  <a:pt x="22" y="2161"/>
                  <a:pt x="22" y="2161"/>
                </a:cubicBezTo>
                <a:cubicBezTo>
                  <a:pt x="1" y="2204"/>
                  <a:pt x="1" y="2246"/>
                  <a:pt x="22" y="2289"/>
                </a:cubicBezTo>
                <a:cubicBezTo>
                  <a:pt x="22" y="2545"/>
                  <a:pt x="214" y="2758"/>
                  <a:pt x="470" y="2801"/>
                </a:cubicBezTo>
                <a:cubicBezTo>
                  <a:pt x="726" y="2801"/>
                  <a:pt x="939" y="2566"/>
                  <a:pt x="960" y="2310"/>
                </a:cubicBezTo>
                <a:cubicBezTo>
                  <a:pt x="960" y="2243"/>
                  <a:pt x="960" y="2108"/>
                  <a:pt x="918" y="2034"/>
                </a:cubicBezTo>
                <a:lnTo>
                  <a:pt x="918" y="2034"/>
                </a:lnTo>
                <a:lnTo>
                  <a:pt x="918" y="2033"/>
                </a:lnTo>
                <a:lnTo>
                  <a:pt x="918" y="1777"/>
                </a:lnTo>
                <a:lnTo>
                  <a:pt x="918" y="1649"/>
                </a:lnTo>
                <a:lnTo>
                  <a:pt x="918" y="1585"/>
                </a:lnTo>
                <a:cubicBezTo>
                  <a:pt x="918" y="1500"/>
                  <a:pt x="939" y="1393"/>
                  <a:pt x="960" y="1308"/>
                </a:cubicBezTo>
                <a:cubicBezTo>
                  <a:pt x="1003" y="1137"/>
                  <a:pt x="1046" y="988"/>
                  <a:pt x="1088" y="817"/>
                </a:cubicBezTo>
                <a:cubicBezTo>
                  <a:pt x="1088" y="817"/>
                  <a:pt x="1133" y="743"/>
                  <a:pt x="1123" y="743"/>
                </a:cubicBezTo>
                <a:lnTo>
                  <a:pt x="1123" y="743"/>
                </a:lnTo>
                <a:cubicBezTo>
                  <a:pt x="1121" y="743"/>
                  <a:pt x="1117" y="746"/>
                  <a:pt x="1110" y="754"/>
                </a:cubicBezTo>
                <a:cubicBezTo>
                  <a:pt x="1152" y="711"/>
                  <a:pt x="1174" y="647"/>
                  <a:pt x="1174" y="583"/>
                </a:cubicBezTo>
                <a:cubicBezTo>
                  <a:pt x="1174" y="540"/>
                  <a:pt x="1216" y="455"/>
                  <a:pt x="1259" y="370"/>
                </a:cubicBezTo>
                <a:cubicBezTo>
                  <a:pt x="1341" y="172"/>
                  <a:pt x="1183" y="0"/>
                  <a:pt x="10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6" name="Google Shape;546;p21"/>
          <p:cNvSpPr/>
          <p:nvPr/>
        </p:nvSpPr>
        <p:spPr>
          <a:xfrm>
            <a:off x="10904401" y="6144768"/>
            <a:ext cx="107411" cy="145233"/>
          </a:xfrm>
          <a:custGeom>
            <a:avLst/>
            <a:gdLst/>
            <a:ahLst/>
            <a:cxnLst/>
            <a:rect l="l" t="t" r="r" b="b"/>
            <a:pathLst>
              <a:path w="1667" h="2254" extrusionOk="0">
                <a:moveTo>
                  <a:pt x="321" y="0"/>
                </a:moveTo>
                <a:cubicBezTo>
                  <a:pt x="153" y="0"/>
                  <a:pt x="0" y="155"/>
                  <a:pt x="46" y="355"/>
                </a:cubicBezTo>
                <a:cubicBezTo>
                  <a:pt x="153" y="653"/>
                  <a:pt x="259" y="931"/>
                  <a:pt x="409" y="1187"/>
                </a:cubicBezTo>
                <a:cubicBezTo>
                  <a:pt x="520" y="1428"/>
                  <a:pt x="631" y="1637"/>
                  <a:pt x="729" y="1855"/>
                </a:cubicBezTo>
                <a:lnTo>
                  <a:pt x="729" y="1855"/>
                </a:lnTo>
                <a:cubicBezTo>
                  <a:pt x="729" y="1874"/>
                  <a:pt x="729" y="1893"/>
                  <a:pt x="729" y="1912"/>
                </a:cubicBezTo>
                <a:cubicBezTo>
                  <a:pt x="771" y="2082"/>
                  <a:pt x="899" y="2189"/>
                  <a:pt x="1048" y="2232"/>
                </a:cubicBezTo>
                <a:cubicBezTo>
                  <a:pt x="1094" y="2247"/>
                  <a:pt x="1139" y="2254"/>
                  <a:pt x="1183" y="2254"/>
                </a:cubicBezTo>
                <a:cubicBezTo>
                  <a:pt x="1264" y="2254"/>
                  <a:pt x="1342" y="2230"/>
                  <a:pt x="1411" y="2189"/>
                </a:cubicBezTo>
                <a:cubicBezTo>
                  <a:pt x="1518" y="2125"/>
                  <a:pt x="1603" y="2040"/>
                  <a:pt x="1624" y="1912"/>
                </a:cubicBezTo>
                <a:cubicBezTo>
                  <a:pt x="1667" y="1741"/>
                  <a:pt x="1624" y="1570"/>
                  <a:pt x="1518" y="1443"/>
                </a:cubicBezTo>
                <a:cubicBezTo>
                  <a:pt x="1502" y="1435"/>
                  <a:pt x="1492" y="1430"/>
                  <a:pt x="1488" y="1430"/>
                </a:cubicBezTo>
                <a:lnTo>
                  <a:pt x="1488" y="1430"/>
                </a:lnTo>
                <a:cubicBezTo>
                  <a:pt x="1481" y="1430"/>
                  <a:pt x="1491" y="1445"/>
                  <a:pt x="1518" y="1485"/>
                </a:cubicBezTo>
                <a:lnTo>
                  <a:pt x="1475" y="1443"/>
                </a:lnTo>
                <a:lnTo>
                  <a:pt x="1411" y="1357"/>
                </a:lnTo>
                <a:cubicBezTo>
                  <a:pt x="1368" y="1293"/>
                  <a:pt x="1326" y="1229"/>
                  <a:pt x="1283" y="1165"/>
                </a:cubicBezTo>
                <a:lnTo>
                  <a:pt x="1048" y="803"/>
                </a:lnTo>
                <a:cubicBezTo>
                  <a:pt x="899" y="568"/>
                  <a:pt x="707" y="312"/>
                  <a:pt x="515" y="78"/>
                </a:cubicBezTo>
                <a:cubicBezTo>
                  <a:pt x="455" y="24"/>
                  <a:pt x="387" y="0"/>
                  <a:pt x="3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7" name="Google Shape;547;p21"/>
          <p:cNvSpPr/>
          <p:nvPr/>
        </p:nvSpPr>
        <p:spPr>
          <a:xfrm>
            <a:off x="10684745" y="6171701"/>
            <a:ext cx="100387" cy="141303"/>
          </a:xfrm>
          <a:custGeom>
            <a:avLst/>
            <a:gdLst/>
            <a:ahLst/>
            <a:cxnLst/>
            <a:rect l="l" t="t" r="r" b="b"/>
            <a:pathLst>
              <a:path w="1558" h="2193" extrusionOk="0">
                <a:moveTo>
                  <a:pt x="378" y="1"/>
                </a:moveTo>
                <a:cubicBezTo>
                  <a:pt x="204" y="1"/>
                  <a:pt x="33" y="120"/>
                  <a:pt x="22" y="342"/>
                </a:cubicBezTo>
                <a:lnTo>
                  <a:pt x="0" y="363"/>
                </a:lnTo>
                <a:cubicBezTo>
                  <a:pt x="0" y="662"/>
                  <a:pt x="64" y="961"/>
                  <a:pt x="192" y="1238"/>
                </a:cubicBezTo>
                <a:cubicBezTo>
                  <a:pt x="235" y="1387"/>
                  <a:pt x="320" y="1515"/>
                  <a:pt x="405" y="1664"/>
                </a:cubicBezTo>
                <a:cubicBezTo>
                  <a:pt x="448" y="1728"/>
                  <a:pt x="469" y="1792"/>
                  <a:pt x="512" y="1835"/>
                </a:cubicBezTo>
                <a:cubicBezTo>
                  <a:pt x="533" y="1899"/>
                  <a:pt x="576" y="1942"/>
                  <a:pt x="640" y="2006"/>
                </a:cubicBezTo>
                <a:cubicBezTo>
                  <a:pt x="683" y="2048"/>
                  <a:pt x="747" y="2091"/>
                  <a:pt x="811" y="2133"/>
                </a:cubicBezTo>
                <a:lnTo>
                  <a:pt x="917" y="2176"/>
                </a:lnTo>
                <a:cubicBezTo>
                  <a:pt x="949" y="2187"/>
                  <a:pt x="981" y="2192"/>
                  <a:pt x="1013" y="2192"/>
                </a:cubicBezTo>
                <a:cubicBezTo>
                  <a:pt x="1045" y="2192"/>
                  <a:pt x="1077" y="2187"/>
                  <a:pt x="1109" y="2176"/>
                </a:cubicBezTo>
                <a:cubicBezTo>
                  <a:pt x="1216" y="2176"/>
                  <a:pt x="1323" y="2133"/>
                  <a:pt x="1408" y="2048"/>
                </a:cubicBezTo>
                <a:cubicBezTo>
                  <a:pt x="1450" y="1984"/>
                  <a:pt x="1493" y="1920"/>
                  <a:pt x="1536" y="1835"/>
                </a:cubicBezTo>
                <a:cubicBezTo>
                  <a:pt x="1557" y="1707"/>
                  <a:pt x="1536" y="1558"/>
                  <a:pt x="1472" y="1451"/>
                </a:cubicBezTo>
                <a:cubicBezTo>
                  <a:pt x="1429" y="1387"/>
                  <a:pt x="1386" y="1323"/>
                  <a:pt x="1323" y="1259"/>
                </a:cubicBezTo>
                <a:lnTo>
                  <a:pt x="1237" y="1174"/>
                </a:lnTo>
                <a:cubicBezTo>
                  <a:pt x="1183" y="1120"/>
                  <a:pt x="1130" y="1066"/>
                  <a:pt x="1076" y="1012"/>
                </a:cubicBezTo>
                <a:lnTo>
                  <a:pt x="1076" y="1012"/>
                </a:lnTo>
                <a:cubicBezTo>
                  <a:pt x="991" y="889"/>
                  <a:pt x="916" y="759"/>
                  <a:pt x="852" y="636"/>
                </a:cubicBezTo>
                <a:lnTo>
                  <a:pt x="852" y="636"/>
                </a:lnTo>
                <a:cubicBezTo>
                  <a:pt x="831" y="573"/>
                  <a:pt x="810" y="511"/>
                  <a:pt x="789" y="449"/>
                </a:cubicBezTo>
                <a:lnTo>
                  <a:pt x="789" y="406"/>
                </a:lnTo>
                <a:cubicBezTo>
                  <a:pt x="768" y="363"/>
                  <a:pt x="768" y="342"/>
                  <a:pt x="747" y="299"/>
                </a:cubicBezTo>
                <a:lnTo>
                  <a:pt x="747" y="299"/>
                </a:lnTo>
                <a:lnTo>
                  <a:pt x="768" y="363"/>
                </a:lnTo>
                <a:cubicBezTo>
                  <a:pt x="747" y="321"/>
                  <a:pt x="725" y="278"/>
                  <a:pt x="725" y="257"/>
                </a:cubicBezTo>
                <a:cubicBezTo>
                  <a:pt x="667" y="83"/>
                  <a:pt x="522" y="1"/>
                  <a:pt x="3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8" name="Google Shape;548;p21"/>
          <p:cNvSpPr/>
          <p:nvPr/>
        </p:nvSpPr>
        <p:spPr>
          <a:xfrm>
            <a:off x="10489640" y="6422672"/>
            <a:ext cx="125001" cy="172424"/>
          </a:xfrm>
          <a:custGeom>
            <a:avLst/>
            <a:gdLst/>
            <a:ahLst/>
            <a:cxnLst/>
            <a:rect l="l" t="t" r="r" b="b"/>
            <a:pathLst>
              <a:path w="1940" h="2676" extrusionOk="0">
                <a:moveTo>
                  <a:pt x="1535" y="1"/>
                </a:moveTo>
                <a:cubicBezTo>
                  <a:pt x="1462" y="1"/>
                  <a:pt x="1387" y="29"/>
                  <a:pt x="1322" y="94"/>
                </a:cubicBezTo>
                <a:lnTo>
                  <a:pt x="1289" y="144"/>
                </a:lnTo>
                <a:lnTo>
                  <a:pt x="1289" y="144"/>
                </a:lnTo>
                <a:cubicBezTo>
                  <a:pt x="1277" y="150"/>
                  <a:pt x="1231" y="185"/>
                  <a:pt x="1216" y="200"/>
                </a:cubicBezTo>
                <a:cubicBezTo>
                  <a:pt x="1216" y="200"/>
                  <a:pt x="1152" y="264"/>
                  <a:pt x="1130" y="307"/>
                </a:cubicBezTo>
                <a:lnTo>
                  <a:pt x="960" y="499"/>
                </a:lnTo>
                <a:cubicBezTo>
                  <a:pt x="832" y="670"/>
                  <a:pt x="725" y="840"/>
                  <a:pt x="618" y="1011"/>
                </a:cubicBezTo>
                <a:cubicBezTo>
                  <a:pt x="512" y="1160"/>
                  <a:pt x="427" y="1309"/>
                  <a:pt x="341" y="1480"/>
                </a:cubicBezTo>
                <a:cubicBezTo>
                  <a:pt x="235" y="1651"/>
                  <a:pt x="149" y="1864"/>
                  <a:pt x="85" y="2056"/>
                </a:cubicBezTo>
                <a:cubicBezTo>
                  <a:pt x="0" y="2312"/>
                  <a:pt x="149" y="2589"/>
                  <a:pt x="427" y="2653"/>
                </a:cubicBezTo>
                <a:cubicBezTo>
                  <a:pt x="464" y="2668"/>
                  <a:pt x="507" y="2675"/>
                  <a:pt x="552" y="2675"/>
                </a:cubicBezTo>
                <a:cubicBezTo>
                  <a:pt x="634" y="2675"/>
                  <a:pt x="720" y="2652"/>
                  <a:pt x="789" y="2610"/>
                </a:cubicBezTo>
                <a:cubicBezTo>
                  <a:pt x="896" y="2546"/>
                  <a:pt x="981" y="2440"/>
                  <a:pt x="1024" y="2312"/>
                </a:cubicBezTo>
                <a:cubicBezTo>
                  <a:pt x="1045" y="2290"/>
                  <a:pt x="1045" y="2248"/>
                  <a:pt x="1066" y="2205"/>
                </a:cubicBezTo>
                <a:cubicBezTo>
                  <a:pt x="1088" y="2162"/>
                  <a:pt x="1088" y="2098"/>
                  <a:pt x="1088" y="2035"/>
                </a:cubicBezTo>
                <a:cubicBezTo>
                  <a:pt x="1088" y="2045"/>
                  <a:pt x="1088" y="2059"/>
                  <a:pt x="1088" y="2077"/>
                </a:cubicBezTo>
                <a:cubicBezTo>
                  <a:pt x="1088" y="2077"/>
                  <a:pt x="1152" y="1843"/>
                  <a:pt x="1152" y="1821"/>
                </a:cubicBezTo>
                <a:cubicBezTo>
                  <a:pt x="1194" y="1736"/>
                  <a:pt x="1216" y="1651"/>
                  <a:pt x="1237" y="1587"/>
                </a:cubicBezTo>
                <a:cubicBezTo>
                  <a:pt x="1237" y="1571"/>
                  <a:pt x="1272" y="1485"/>
                  <a:pt x="1273" y="1485"/>
                </a:cubicBezTo>
                <a:lnTo>
                  <a:pt x="1273" y="1485"/>
                </a:lnTo>
                <a:cubicBezTo>
                  <a:pt x="1273" y="1485"/>
                  <a:pt x="1269" y="1495"/>
                  <a:pt x="1258" y="1523"/>
                </a:cubicBezTo>
                <a:cubicBezTo>
                  <a:pt x="1280" y="1480"/>
                  <a:pt x="1301" y="1437"/>
                  <a:pt x="1322" y="1416"/>
                </a:cubicBezTo>
                <a:cubicBezTo>
                  <a:pt x="1386" y="1245"/>
                  <a:pt x="1472" y="1096"/>
                  <a:pt x="1557" y="947"/>
                </a:cubicBezTo>
                <a:cubicBezTo>
                  <a:pt x="1599" y="862"/>
                  <a:pt x="1642" y="776"/>
                  <a:pt x="1685" y="712"/>
                </a:cubicBezTo>
                <a:cubicBezTo>
                  <a:pt x="1727" y="627"/>
                  <a:pt x="1727" y="627"/>
                  <a:pt x="1749" y="606"/>
                </a:cubicBezTo>
                <a:lnTo>
                  <a:pt x="1770" y="542"/>
                </a:lnTo>
                <a:lnTo>
                  <a:pt x="1813" y="478"/>
                </a:lnTo>
                <a:cubicBezTo>
                  <a:pt x="1940" y="239"/>
                  <a:pt x="1747" y="1"/>
                  <a:pt x="15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9" name="Google Shape;549;p21"/>
          <p:cNvSpPr/>
          <p:nvPr/>
        </p:nvSpPr>
        <p:spPr>
          <a:xfrm>
            <a:off x="10415410" y="6207592"/>
            <a:ext cx="171844" cy="105993"/>
          </a:xfrm>
          <a:custGeom>
            <a:avLst/>
            <a:gdLst/>
            <a:ahLst/>
            <a:cxnLst/>
            <a:rect l="l" t="t" r="r" b="b"/>
            <a:pathLst>
              <a:path w="2667" h="1645" extrusionOk="0">
                <a:moveTo>
                  <a:pt x="534" y="1"/>
                </a:moveTo>
                <a:cubicBezTo>
                  <a:pt x="367" y="1"/>
                  <a:pt x="214" y="96"/>
                  <a:pt x="128" y="233"/>
                </a:cubicBezTo>
                <a:cubicBezTo>
                  <a:pt x="0" y="425"/>
                  <a:pt x="43" y="681"/>
                  <a:pt x="192" y="830"/>
                </a:cubicBezTo>
                <a:cubicBezTo>
                  <a:pt x="256" y="873"/>
                  <a:pt x="320" y="937"/>
                  <a:pt x="384" y="958"/>
                </a:cubicBezTo>
                <a:cubicBezTo>
                  <a:pt x="448" y="1001"/>
                  <a:pt x="512" y="1022"/>
                  <a:pt x="598" y="1043"/>
                </a:cubicBezTo>
                <a:lnTo>
                  <a:pt x="832" y="1150"/>
                </a:lnTo>
                <a:cubicBezTo>
                  <a:pt x="981" y="1214"/>
                  <a:pt x="1152" y="1278"/>
                  <a:pt x="1301" y="1342"/>
                </a:cubicBezTo>
                <a:lnTo>
                  <a:pt x="1770" y="1491"/>
                </a:lnTo>
                <a:cubicBezTo>
                  <a:pt x="1920" y="1555"/>
                  <a:pt x="2112" y="1576"/>
                  <a:pt x="2282" y="1640"/>
                </a:cubicBezTo>
                <a:cubicBezTo>
                  <a:pt x="2299" y="1643"/>
                  <a:pt x="2315" y="1644"/>
                  <a:pt x="2332" y="1644"/>
                </a:cubicBezTo>
                <a:cubicBezTo>
                  <a:pt x="2446" y="1644"/>
                  <a:pt x="2565" y="1582"/>
                  <a:pt x="2602" y="1470"/>
                </a:cubicBezTo>
                <a:cubicBezTo>
                  <a:pt x="2666" y="1342"/>
                  <a:pt x="2602" y="1193"/>
                  <a:pt x="2496" y="1107"/>
                </a:cubicBezTo>
                <a:cubicBezTo>
                  <a:pt x="2432" y="1065"/>
                  <a:pt x="2368" y="1022"/>
                  <a:pt x="2282" y="958"/>
                </a:cubicBezTo>
                <a:lnTo>
                  <a:pt x="2218" y="915"/>
                </a:lnTo>
                <a:lnTo>
                  <a:pt x="2090" y="809"/>
                </a:lnTo>
                <a:cubicBezTo>
                  <a:pt x="1941" y="723"/>
                  <a:pt x="1792" y="638"/>
                  <a:pt x="1643" y="553"/>
                </a:cubicBezTo>
                <a:cubicBezTo>
                  <a:pt x="1493" y="468"/>
                  <a:pt x="1344" y="382"/>
                  <a:pt x="1195" y="276"/>
                </a:cubicBezTo>
                <a:cubicBezTo>
                  <a:pt x="1045" y="169"/>
                  <a:pt x="853" y="84"/>
                  <a:pt x="662" y="20"/>
                </a:cubicBezTo>
                <a:cubicBezTo>
                  <a:pt x="619" y="7"/>
                  <a:pt x="576" y="1"/>
                  <a:pt x="5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0" name="Google Shape;550;p21"/>
          <p:cNvSpPr/>
          <p:nvPr/>
        </p:nvSpPr>
        <p:spPr>
          <a:xfrm>
            <a:off x="10267018" y="6391422"/>
            <a:ext cx="164047" cy="117076"/>
          </a:xfrm>
          <a:custGeom>
            <a:avLst/>
            <a:gdLst/>
            <a:ahLst/>
            <a:cxnLst/>
            <a:rect l="l" t="t" r="r" b="b"/>
            <a:pathLst>
              <a:path w="2546" h="1817" extrusionOk="0">
                <a:moveTo>
                  <a:pt x="1877" y="633"/>
                </a:moveTo>
                <a:cubicBezTo>
                  <a:pt x="1875" y="633"/>
                  <a:pt x="1863" y="636"/>
                  <a:pt x="1834" y="643"/>
                </a:cubicBezTo>
                <a:cubicBezTo>
                  <a:pt x="1848" y="643"/>
                  <a:pt x="1882" y="633"/>
                  <a:pt x="1877" y="633"/>
                </a:cubicBezTo>
                <a:close/>
                <a:moveTo>
                  <a:pt x="2171" y="1"/>
                </a:moveTo>
                <a:cubicBezTo>
                  <a:pt x="2159" y="1"/>
                  <a:pt x="2146" y="1"/>
                  <a:pt x="2133" y="3"/>
                </a:cubicBezTo>
                <a:lnTo>
                  <a:pt x="2154" y="24"/>
                </a:lnTo>
                <a:cubicBezTo>
                  <a:pt x="2120" y="23"/>
                  <a:pt x="2085" y="22"/>
                  <a:pt x="2051" y="22"/>
                </a:cubicBezTo>
                <a:cubicBezTo>
                  <a:pt x="1680" y="22"/>
                  <a:pt x="1315" y="124"/>
                  <a:pt x="1003" y="280"/>
                </a:cubicBezTo>
                <a:cubicBezTo>
                  <a:pt x="917" y="323"/>
                  <a:pt x="853" y="366"/>
                  <a:pt x="768" y="408"/>
                </a:cubicBezTo>
                <a:cubicBezTo>
                  <a:pt x="725" y="451"/>
                  <a:pt x="704" y="472"/>
                  <a:pt x="661" y="494"/>
                </a:cubicBezTo>
                <a:cubicBezTo>
                  <a:pt x="597" y="536"/>
                  <a:pt x="555" y="579"/>
                  <a:pt x="491" y="621"/>
                </a:cubicBezTo>
                <a:cubicBezTo>
                  <a:pt x="528" y="597"/>
                  <a:pt x="544" y="586"/>
                  <a:pt x="546" y="586"/>
                </a:cubicBezTo>
                <a:lnTo>
                  <a:pt x="546" y="586"/>
                </a:lnTo>
                <a:cubicBezTo>
                  <a:pt x="547" y="586"/>
                  <a:pt x="542" y="591"/>
                  <a:pt x="533" y="600"/>
                </a:cubicBezTo>
                <a:lnTo>
                  <a:pt x="512" y="621"/>
                </a:lnTo>
                <a:cubicBezTo>
                  <a:pt x="469" y="643"/>
                  <a:pt x="427" y="685"/>
                  <a:pt x="384" y="707"/>
                </a:cubicBezTo>
                <a:cubicBezTo>
                  <a:pt x="341" y="749"/>
                  <a:pt x="320" y="771"/>
                  <a:pt x="299" y="813"/>
                </a:cubicBezTo>
                <a:cubicBezTo>
                  <a:pt x="235" y="856"/>
                  <a:pt x="192" y="920"/>
                  <a:pt x="149" y="984"/>
                </a:cubicBezTo>
                <a:cubicBezTo>
                  <a:pt x="124" y="1035"/>
                  <a:pt x="108" y="1070"/>
                  <a:pt x="101" y="1087"/>
                </a:cubicBezTo>
                <a:lnTo>
                  <a:pt x="101" y="1087"/>
                </a:lnTo>
                <a:cubicBezTo>
                  <a:pt x="104" y="1076"/>
                  <a:pt x="107" y="1063"/>
                  <a:pt x="107" y="1048"/>
                </a:cubicBezTo>
                <a:lnTo>
                  <a:pt x="107" y="1048"/>
                </a:lnTo>
                <a:cubicBezTo>
                  <a:pt x="98" y="1082"/>
                  <a:pt x="93" y="1099"/>
                  <a:pt x="94" y="1099"/>
                </a:cubicBezTo>
                <a:cubicBezTo>
                  <a:pt x="95" y="1099"/>
                  <a:pt x="97" y="1095"/>
                  <a:pt x="101" y="1087"/>
                </a:cubicBezTo>
                <a:lnTo>
                  <a:pt x="101" y="1087"/>
                </a:lnTo>
                <a:cubicBezTo>
                  <a:pt x="94" y="1106"/>
                  <a:pt x="85" y="1120"/>
                  <a:pt x="85" y="1133"/>
                </a:cubicBezTo>
                <a:cubicBezTo>
                  <a:pt x="22" y="1240"/>
                  <a:pt x="0" y="1368"/>
                  <a:pt x="43" y="1475"/>
                </a:cubicBezTo>
                <a:cubicBezTo>
                  <a:pt x="64" y="1602"/>
                  <a:pt x="149" y="1688"/>
                  <a:pt x="256" y="1752"/>
                </a:cubicBezTo>
                <a:cubicBezTo>
                  <a:pt x="325" y="1793"/>
                  <a:pt x="403" y="1817"/>
                  <a:pt x="478" y="1817"/>
                </a:cubicBezTo>
                <a:cubicBezTo>
                  <a:pt x="519" y="1817"/>
                  <a:pt x="560" y="1810"/>
                  <a:pt x="597" y="1794"/>
                </a:cubicBezTo>
                <a:cubicBezTo>
                  <a:pt x="725" y="1752"/>
                  <a:pt x="811" y="1688"/>
                  <a:pt x="875" y="1581"/>
                </a:cubicBezTo>
                <a:lnTo>
                  <a:pt x="875" y="1581"/>
                </a:lnTo>
                <a:cubicBezTo>
                  <a:pt x="888" y="1568"/>
                  <a:pt x="880" y="1576"/>
                  <a:pt x="896" y="1560"/>
                </a:cubicBezTo>
                <a:cubicBezTo>
                  <a:pt x="939" y="1517"/>
                  <a:pt x="981" y="1453"/>
                  <a:pt x="1024" y="1389"/>
                </a:cubicBezTo>
                <a:cubicBezTo>
                  <a:pt x="1045" y="1347"/>
                  <a:pt x="1066" y="1304"/>
                  <a:pt x="1088" y="1283"/>
                </a:cubicBezTo>
                <a:cubicBezTo>
                  <a:pt x="1102" y="1253"/>
                  <a:pt x="1137" y="1194"/>
                  <a:pt x="1130" y="1194"/>
                </a:cubicBezTo>
                <a:lnTo>
                  <a:pt x="1130" y="1194"/>
                </a:lnTo>
                <a:cubicBezTo>
                  <a:pt x="1127" y="1194"/>
                  <a:pt x="1115" y="1206"/>
                  <a:pt x="1088" y="1240"/>
                </a:cubicBezTo>
                <a:cubicBezTo>
                  <a:pt x="1130" y="1176"/>
                  <a:pt x="1194" y="1112"/>
                  <a:pt x="1237" y="1069"/>
                </a:cubicBezTo>
                <a:cubicBezTo>
                  <a:pt x="1301" y="1005"/>
                  <a:pt x="1301" y="1005"/>
                  <a:pt x="1322" y="984"/>
                </a:cubicBezTo>
                <a:lnTo>
                  <a:pt x="1386" y="941"/>
                </a:lnTo>
                <a:cubicBezTo>
                  <a:pt x="1514" y="835"/>
                  <a:pt x="1642" y="749"/>
                  <a:pt x="1792" y="664"/>
                </a:cubicBezTo>
                <a:lnTo>
                  <a:pt x="1834" y="643"/>
                </a:lnTo>
                <a:lnTo>
                  <a:pt x="1962" y="600"/>
                </a:lnTo>
                <a:cubicBezTo>
                  <a:pt x="2047" y="579"/>
                  <a:pt x="2111" y="558"/>
                  <a:pt x="2197" y="536"/>
                </a:cubicBezTo>
                <a:cubicBezTo>
                  <a:pt x="2545" y="495"/>
                  <a:pt x="2480" y="1"/>
                  <a:pt x="21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1" name="Google Shape;551;p21"/>
          <p:cNvSpPr/>
          <p:nvPr/>
        </p:nvSpPr>
        <p:spPr>
          <a:xfrm>
            <a:off x="10190019" y="6221186"/>
            <a:ext cx="80477" cy="142849"/>
          </a:xfrm>
          <a:custGeom>
            <a:avLst/>
            <a:gdLst/>
            <a:ahLst/>
            <a:cxnLst/>
            <a:rect l="l" t="t" r="r" b="b"/>
            <a:pathLst>
              <a:path w="1249" h="2217" extrusionOk="0">
                <a:moveTo>
                  <a:pt x="1089" y="1813"/>
                </a:moveTo>
                <a:lnTo>
                  <a:pt x="1089" y="1821"/>
                </a:lnTo>
                <a:lnTo>
                  <a:pt x="1089" y="1821"/>
                </a:lnTo>
                <a:cubicBezTo>
                  <a:pt x="1089" y="1818"/>
                  <a:pt x="1089" y="1816"/>
                  <a:pt x="1089" y="1813"/>
                </a:cubicBezTo>
                <a:close/>
                <a:moveTo>
                  <a:pt x="470" y="1"/>
                </a:moveTo>
                <a:cubicBezTo>
                  <a:pt x="278" y="1"/>
                  <a:pt x="108" y="129"/>
                  <a:pt x="44" y="320"/>
                </a:cubicBezTo>
                <a:cubicBezTo>
                  <a:pt x="1" y="448"/>
                  <a:pt x="1" y="576"/>
                  <a:pt x="22" y="726"/>
                </a:cubicBezTo>
                <a:cubicBezTo>
                  <a:pt x="22" y="790"/>
                  <a:pt x="44" y="854"/>
                  <a:pt x="65" y="918"/>
                </a:cubicBezTo>
                <a:cubicBezTo>
                  <a:pt x="108" y="1088"/>
                  <a:pt x="172" y="1259"/>
                  <a:pt x="236" y="1408"/>
                </a:cubicBezTo>
                <a:cubicBezTo>
                  <a:pt x="299" y="1536"/>
                  <a:pt x="363" y="1664"/>
                  <a:pt x="449" y="1771"/>
                </a:cubicBezTo>
                <a:cubicBezTo>
                  <a:pt x="491" y="1856"/>
                  <a:pt x="555" y="1920"/>
                  <a:pt x="598" y="1984"/>
                </a:cubicBezTo>
                <a:cubicBezTo>
                  <a:pt x="650" y="2053"/>
                  <a:pt x="715" y="2108"/>
                  <a:pt x="794" y="2137"/>
                </a:cubicBezTo>
                <a:lnTo>
                  <a:pt x="794" y="2137"/>
                </a:lnTo>
                <a:lnTo>
                  <a:pt x="811" y="2155"/>
                </a:lnTo>
                <a:cubicBezTo>
                  <a:pt x="854" y="2198"/>
                  <a:pt x="906" y="2216"/>
                  <a:pt x="956" y="2216"/>
                </a:cubicBezTo>
                <a:cubicBezTo>
                  <a:pt x="1105" y="2216"/>
                  <a:pt x="1248" y="2053"/>
                  <a:pt x="1153" y="1877"/>
                </a:cubicBezTo>
                <a:lnTo>
                  <a:pt x="1124" y="1877"/>
                </a:lnTo>
                <a:cubicBezTo>
                  <a:pt x="1122" y="1856"/>
                  <a:pt x="1117" y="1835"/>
                  <a:pt x="1110" y="1813"/>
                </a:cubicBezTo>
                <a:lnTo>
                  <a:pt x="1110" y="1792"/>
                </a:lnTo>
                <a:cubicBezTo>
                  <a:pt x="1110" y="1792"/>
                  <a:pt x="1089" y="1771"/>
                  <a:pt x="1089" y="1749"/>
                </a:cubicBezTo>
                <a:cubicBezTo>
                  <a:pt x="1067" y="1707"/>
                  <a:pt x="1046" y="1664"/>
                  <a:pt x="1046" y="1600"/>
                </a:cubicBezTo>
                <a:cubicBezTo>
                  <a:pt x="1003" y="1493"/>
                  <a:pt x="961" y="1387"/>
                  <a:pt x="939" y="1280"/>
                </a:cubicBezTo>
                <a:cubicBezTo>
                  <a:pt x="939" y="1238"/>
                  <a:pt x="918" y="1174"/>
                  <a:pt x="918" y="1131"/>
                </a:cubicBezTo>
                <a:lnTo>
                  <a:pt x="918" y="1110"/>
                </a:lnTo>
                <a:lnTo>
                  <a:pt x="918" y="1024"/>
                </a:lnTo>
                <a:cubicBezTo>
                  <a:pt x="900" y="937"/>
                  <a:pt x="897" y="849"/>
                  <a:pt x="909" y="750"/>
                </a:cubicBezTo>
                <a:lnTo>
                  <a:pt x="909" y="750"/>
                </a:lnTo>
                <a:cubicBezTo>
                  <a:pt x="910" y="741"/>
                  <a:pt x="911" y="731"/>
                  <a:pt x="912" y="722"/>
                </a:cubicBezTo>
                <a:lnTo>
                  <a:pt x="912" y="722"/>
                </a:lnTo>
                <a:cubicBezTo>
                  <a:pt x="914" y="709"/>
                  <a:pt x="916" y="696"/>
                  <a:pt x="918" y="683"/>
                </a:cubicBezTo>
                <a:lnTo>
                  <a:pt x="918" y="683"/>
                </a:lnTo>
                <a:lnTo>
                  <a:pt x="913" y="713"/>
                </a:lnTo>
                <a:lnTo>
                  <a:pt x="913" y="713"/>
                </a:lnTo>
                <a:cubicBezTo>
                  <a:pt x="918" y="661"/>
                  <a:pt x="918" y="608"/>
                  <a:pt x="918" y="555"/>
                </a:cubicBezTo>
                <a:cubicBezTo>
                  <a:pt x="918" y="470"/>
                  <a:pt x="897" y="384"/>
                  <a:pt x="897" y="320"/>
                </a:cubicBezTo>
                <a:cubicBezTo>
                  <a:pt x="875" y="214"/>
                  <a:pt x="811" y="150"/>
                  <a:pt x="726" y="86"/>
                </a:cubicBezTo>
                <a:cubicBezTo>
                  <a:pt x="662" y="22"/>
                  <a:pt x="555" y="1"/>
                  <a:pt x="4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2" name="Google Shape;552;p21"/>
          <p:cNvSpPr/>
          <p:nvPr/>
        </p:nvSpPr>
        <p:spPr>
          <a:xfrm>
            <a:off x="10297237" y="6627768"/>
            <a:ext cx="93107" cy="189241"/>
          </a:xfrm>
          <a:custGeom>
            <a:avLst/>
            <a:gdLst/>
            <a:ahLst/>
            <a:cxnLst/>
            <a:rect l="l" t="t" r="r" b="b"/>
            <a:pathLst>
              <a:path w="1445" h="2937" extrusionOk="0">
                <a:moveTo>
                  <a:pt x="528" y="0"/>
                </a:moveTo>
                <a:cubicBezTo>
                  <a:pt x="356" y="0"/>
                  <a:pt x="210" y="103"/>
                  <a:pt x="171" y="259"/>
                </a:cubicBezTo>
                <a:cubicBezTo>
                  <a:pt x="22" y="643"/>
                  <a:pt x="0" y="1069"/>
                  <a:pt x="43" y="1475"/>
                </a:cubicBezTo>
                <a:cubicBezTo>
                  <a:pt x="86" y="1880"/>
                  <a:pt x="192" y="2285"/>
                  <a:pt x="342" y="2690"/>
                </a:cubicBezTo>
                <a:cubicBezTo>
                  <a:pt x="391" y="2865"/>
                  <a:pt x="536" y="2937"/>
                  <a:pt x="699" y="2937"/>
                </a:cubicBezTo>
                <a:cubicBezTo>
                  <a:pt x="1034" y="2937"/>
                  <a:pt x="1445" y="2636"/>
                  <a:pt x="1259" y="2306"/>
                </a:cubicBezTo>
                <a:cubicBezTo>
                  <a:pt x="1195" y="2221"/>
                  <a:pt x="1152" y="2136"/>
                  <a:pt x="1109" y="2072"/>
                </a:cubicBezTo>
                <a:cubicBezTo>
                  <a:pt x="1089" y="2032"/>
                  <a:pt x="1083" y="2015"/>
                  <a:pt x="1085" y="2015"/>
                </a:cubicBezTo>
                <a:lnTo>
                  <a:pt x="1085" y="2015"/>
                </a:lnTo>
                <a:cubicBezTo>
                  <a:pt x="1086" y="2015"/>
                  <a:pt x="1098" y="2038"/>
                  <a:pt x="1109" y="2072"/>
                </a:cubicBezTo>
                <a:lnTo>
                  <a:pt x="1088" y="1986"/>
                </a:lnTo>
                <a:cubicBezTo>
                  <a:pt x="1067" y="1944"/>
                  <a:pt x="1067" y="1922"/>
                  <a:pt x="1045" y="1880"/>
                </a:cubicBezTo>
                <a:cubicBezTo>
                  <a:pt x="1003" y="1709"/>
                  <a:pt x="939" y="1517"/>
                  <a:pt x="917" y="1347"/>
                </a:cubicBezTo>
                <a:cubicBezTo>
                  <a:pt x="917" y="1304"/>
                  <a:pt x="896" y="1261"/>
                  <a:pt x="896" y="1240"/>
                </a:cubicBezTo>
                <a:cubicBezTo>
                  <a:pt x="896" y="1197"/>
                  <a:pt x="896" y="1176"/>
                  <a:pt x="896" y="1155"/>
                </a:cubicBezTo>
                <a:cubicBezTo>
                  <a:pt x="896" y="1069"/>
                  <a:pt x="896" y="963"/>
                  <a:pt x="875" y="877"/>
                </a:cubicBezTo>
                <a:lnTo>
                  <a:pt x="875" y="344"/>
                </a:lnTo>
                <a:cubicBezTo>
                  <a:pt x="875" y="174"/>
                  <a:pt x="747" y="24"/>
                  <a:pt x="576" y="3"/>
                </a:cubicBezTo>
                <a:cubicBezTo>
                  <a:pt x="560" y="1"/>
                  <a:pt x="544" y="0"/>
                  <a:pt x="5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3" name="Google Shape;553;p21"/>
          <p:cNvSpPr/>
          <p:nvPr/>
        </p:nvSpPr>
        <p:spPr>
          <a:xfrm>
            <a:off x="10610517" y="6649225"/>
            <a:ext cx="86019" cy="170620"/>
          </a:xfrm>
          <a:custGeom>
            <a:avLst/>
            <a:gdLst/>
            <a:ahLst/>
            <a:cxnLst/>
            <a:rect l="l" t="t" r="r" b="b"/>
            <a:pathLst>
              <a:path w="1335" h="2648" extrusionOk="0">
                <a:moveTo>
                  <a:pt x="972" y="1"/>
                </a:moveTo>
                <a:cubicBezTo>
                  <a:pt x="824" y="1"/>
                  <a:pt x="702" y="83"/>
                  <a:pt x="664" y="236"/>
                </a:cubicBezTo>
                <a:lnTo>
                  <a:pt x="664" y="236"/>
                </a:lnTo>
                <a:cubicBezTo>
                  <a:pt x="648" y="252"/>
                  <a:pt x="633" y="270"/>
                  <a:pt x="619" y="289"/>
                </a:cubicBezTo>
                <a:cubicBezTo>
                  <a:pt x="598" y="353"/>
                  <a:pt x="576" y="395"/>
                  <a:pt x="555" y="459"/>
                </a:cubicBezTo>
                <a:cubicBezTo>
                  <a:pt x="513" y="523"/>
                  <a:pt x="491" y="608"/>
                  <a:pt x="449" y="694"/>
                </a:cubicBezTo>
                <a:cubicBezTo>
                  <a:pt x="406" y="864"/>
                  <a:pt x="363" y="1014"/>
                  <a:pt x="299" y="1163"/>
                </a:cubicBezTo>
                <a:cubicBezTo>
                  <a:pt x="257" y="1334"/>
                  <a:pt x="193" y="1483"/>
                  <a:pt x="150" y="1653"/>
                </a:cubicBezTo>
                <a:cubicBezTo>
                  <a:pt x="65" y="1824"/>
                  <a:pt x="22" y="2037"/>
                  <a:pt x="1" y="2229"/>
                </a:cubicBezTo>
                <a:cubicBezTo>
                  <a:pt x="1" y="2421"/>
                  <a:pt x="129" y="2570"/>
                  <a:pt x="299" y="2634"/>
                </a:cubicBezTo>
                <a:cubicBezTo>
                  <a:pt x="338" y="2643"/>
                  <a:pt x="376" y="2647"/>
                  <a:pt x="414" y="2647"/>
                </a:cubicBezTo>
                <a:cubicBezTo>
                  <a:pt x="565" y="2647"/>
                  <a:pt x="704" y="2579"/>
                  <a:pt x="790" y="2443"/>
                </a:cubicBezTo>
                <a:cubicBezTo>
                  <a:pt x="875" y="2251"/>
                  <a:pt x="939" y="2080"/>
                  <a:pt x="982" y="1888"/>
                </a:cubicBezTo>
                <a:lnTo>
                  <a:pt x="1110" y="1398"/>
                </a:lnTo>
                <a:cubicBezTo>
                  <a:pt x="1152" y="1227"/>
                  <a:pt x="1195" y="1078"/>
                  <a:pt x="1238" y="907"/>
                </a:cubicBezTo>
                <a:cubicBezTo>
                  <a:pt x="1259" y="822"/>
                  <a:pt x="1259" y="736"/>
                  <a:pt x="1280" y="651"/>
                </a:cubicBezTo>
                <a:cubicBezTo>
                  <a:pt x="1302" y="587"/>
                  <a:pt x="1302" y="523"/>
                  <a:pt x="1323" y="459"/>
                </a:cubicBezTo>
                <a:cubicBezTo>
                  <a:pt x="1318" y="436"/>
                  <a:pt x="1313" y="415"/>
                  <a:pt x="1306" y="394"/>
                </a:cubicBezTo>
                <a:lnTo>
                  <a:pt x="1306" y="394"/>
                </a:lnTo>
                <a:cubicBezTo>
                  <a:pt x="1335" y="229"/>
                  <a:pt x="1230" y="52"/>
                  <a:pt x="1067" y="11"/>
                </a:cubicBezTo>
                <a:cubicBezTo>
                  <a:pt x="1035" y="4"/>
                  <a:pt x="1003" y="1"/>
                  <a:pt x="9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4" name="Google Shape;554;p21"/>
          <p:cNvSpPr/>
          <p:nvPr/>
        </p:nvSpPr>
        <p:spPr>
          <a:xfrm>
            <a:off x="10754785" y="6861664"/>
            <a:ext cx="159472" cy="107797"/>
          </a:xfrm>
          <a:custGeom>
            <a:avLst/>
            <a:gdLst/>
            <a:ahLst/>
            <a:cxnLst/>
            <a:rect l="l" t="t" r="r" b="b"/>
            <a:pathLst>
              <a:path w="2475" h="1673" extrusionOk="0">
                <a:moveTo>
                  <a:pt x="422" y="1"/>
                </a:moveTo>
                <a:cubicBezTo>
                  <a:pt x="173" y="1"/>
                  <a:pt x="1" y="318"/>
                  <a:pt x="214" y="532"/>
                </a:cubicBezTo>
                <a:cubicBezTo>
                  <a:pt x="449" y="766"/>
                  <a:pt x="705" y="980"/>
                  <a:pt x="982" y="1171"/>
                </a:cubicBezTo>
                <a:cubicBezTo>
                  <a:pt x="1259" y="1363"/>
                  <a:pt x="1558" y="1534"/>
                  <a:pt x="1878" y="1662"/>
                </a:cubicBezTo>
                <a:cubicBezTo>
                  <a:pt x="1913" y="1669"/>
                  <a:pt x="1949" y="1673"/>
                  <a:pt x="1984" y="1673"/>
                </a:cubicBezTo>
                <a:cubicBezTo>
                  <a:pt x="2158" y="1673"/>
                  <a:pt x="2318" y="1584"/>
                  <a:pt x="2389" y="1406"/>
                </a:cubicBezTo>
                <a:cubicBezTo>
                  <a:pt x="2475" y="1214"/>
                  <a:pt x="2389" y="980"/>
                  <a:pt x="2198" y="873"/>
                </a:cubicBezTo>
                <a:cubicBezTo>
                  <a:pt x="2048" y="809"/>
                  <a:pt x="1878" y="745"/>
                  <a:pt x="1707" y="681"/>
                </a:cubicBezTo>
                <a:cubicBezTo>
                  <a:pt x="1664" y="681"/>
                  <a:pt x="1643" y="660"/>
                  <a:pt x="1600" y="638"/>
                </a:cubicBezTo>
                <a:lnTo>
                  <a:pt x="1600" y="638"/>
                </a:lnTo>
                <a:cubicBezTo>
                  <a:pt x="1615" y="638"/>
                  <a:pt x="1638" y="657"/>
                  <a:pt x="1640" y="657"/>
                </a:cubicBezTo>
                <a:cubicBezTo>
                  <a:pt x="1641" y="657"/>
                  <a:pt x="1636" y="653"/>
                  <a:pt x="1622" y="638"/>
                </a:cubicBezTo>
                <a:lnTo>
                  <a:pt x="1558" y="617"/>
                </a:lnTo>
                <a:lnTo>
                  <a:pt x="1366" y="510"/>
                </a:lnTo>
                <a:cubicBezTo>
                  <a:pt x="1089" y="382"/>
                  <a:pt x="811" y="212"/>
                  <a:pt x="577" y="41"/>
                </a:cubicBezTo>
                <a:cubicBezTo>
                  <a:pt x="524" y="13"/>
                  <a:pt x="472" y="1"/>
                  <a:pt x="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5" name="Google Shape;555;p21"/>
          <p:cNvSpPr/>
          <p:nvPr/>
        </p:nvSpPr>
        <p:spPr>
          <a:xfrm>
            <a:off x="11059882" y="6792849"/>
            <a:ext cx="60503" cy="165465"/>
          </a:xfrm>
          <a:custGeom>
            <a:avLst/>
            <a:gdLst/>
            <a:ahLst/>
            <a:cxnLst/>
            <a:rect l="l" t="t" r="r" b="b"/>
            <a:pathLst>
              <a:path w="939" h="2568" extrusionOk="0">
                <a:moveTo>
                  <a:pt x="683" y="0"/>
                </a:moveTo>
                <a:cubicBezTo>
                  <a:pt x="533" y="0"/>
                  <a:pt x="384" y="86"/>
                  <a:pt x="342" y="235"/>
                </a:cubicBezTo>
                <a:cubicBezTo>
                  <a:pt x="235" y="533"/>
                  <a:pt x="150" y="853"/>
                  <a:pt x="107" y="1173"/>
                </a:cubicBezTo>
                <a:cubicBezTo>
                  <a:pt x="64" y="1344"/>
                  <a:pt x="43" y="1536"/>
                  <a:pt x="43" y="1706"/>
                </a:cubicBezTo>
                <a:cubicBezTo>
                  <a:pt x="43" y="1792"/>
                  <a:pt x="22" y="1877"/>
                  <a:pt x="22" y="1941"/>
                </a:cubicBezTo>
                <a:cubicBezTo>
                  <a:pt x="0" y="2048"/>
                  <a:pt x="22" y="2176"/>
                  <a:pt x="64" y="2282"/>
                </a:cubicBezTo>
                <a:cubicBezTo>
                  <a:pt x="101" y="2449"/>
                  <a:pt x="251" y="2568"/>
                  <a:pt x="430" y="2568"/>
                </a:cubicBezTo>
                <a:cubicBezTo>
                  <a:pt x="457" y="2568"/>
                  <a:pt x="484" y="2565"/>
                  <a:pt x="512" y="2559"/>
                </a:cubicBezTo>
                <a:cubicBezTo>
                  <a:pt x="704" y="2538"/>
                  <a:pt x="853" y="2367"/>
                  <a:pt x="853" y="2154"/>
                </a:cubicBezTo>
                <a:cubicBezTo>
                  <a:pt x="853" y="2133"/>
                  <a:pt x="853" y="2090"/>
                  <a:pt x="875" y="2069"/>
                </a:cubicBezTo>
                <a:cubicBezTo>
                  <a:pt x="875" y="1984"/>
                  <a:pt x="875" y="1898"/>
                  <a:pt x="853" y="1834"/>
                </a:cubicBezTo>
                <a:cubicBezTo>
                  <a:pt x="853" y="1834"/>
                  <a:pt x="853" y="1833"/>
                  <a:pt x="853" y="1832"/>
                </a:cubicBezTo>
                <a:lnTo>
                  <a:pt x="853" y="1832"/>
                </a:lnTo>
                <a:cubicBezTo>
                  <a:pt x="853" y="1827"/>
                  <a:pt x="853" y="1821"/>
                  <a:pt x="853" y="1813"/>
                </a:cubicBezTo>
                <a:lnTo>
                  <a:pt x="853" y="1685"/>
                </a:lnTo>
                <a:lnTo>
                  <a:pt x="853" y="1216"/>
                </a:lnTo>
                <a:cubicBezTo>
                  <a:pt x="853" y="1067"/>
                  <a:pt x="875" y="917"/>
                  <a:pt x="896" y="768"/>
                </a:cubicBezTo>
                <a:lnTo>
                  <a:pt x="917" y="640"/>
                </a:lnTo>
                <a:lnTo>
                  <a:pt x="917" y="597"/>
                </a:lnTo>
                <a:cubicBezTo>
                  <a:pt x="917" y="491"/>
                  <a:pt x="939" y="405"/>
                  <a:pt x="939" y="299"/>
                </a:cubicBezTo>
                <a:cubicBezTo>
                  <a:pt x="939" y="150"/>
                  <a:pt x="832" y="22"/>
                  <a:pt x="6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21"/>
          <p:cNvSpPr/>
          <p:nvPr/>
        </p:nvSpPr>
        <p:spPr>
          <a:xfrm>
            <a:off x="11220903" y="6784536"/>
            <a:ext cx="183957" cy="82539"/>
          </a:xfrm>
          <a:custGeom>
            <a:avLst/>
            <a:gdLst/>
            <a:ahLst/>
            <a:cxnLst/>
            <a:rect l="l" t="t" r="r" b="b"/>
            <a:pathLst>
              <a:path w="2855" h="1281" extrusionOk="0">
                <a:moveTo>
                  <a:pt x="430" y="1"/>
                </a:moveTo>
                <a:cubicBezTo>
                  <a:pt x="161" y="1"/>
                  <a:pt x="0" y="415"/>
                  <a:pt x="316" y="556"/>
                </a:cubicBezTo>
                <a:cubicBezTo>
                  <a:pt x="615" y="748"/>
                  <a:pt x="935" y="918"/>
                  <a:pt x="1276" y="1046"/>
                </a:cubicBezTo>
                <a:cubicBezTo>
                  <a:pt x="1425" y="1089"/>
                  <a:pt x="1596" y="1153"/>
                  <a:pt x="1745" y="1196"/>
                </a:cubicBezTo>
                <a:cubicBezTo>
                  <a:pt x="1937" y="1260"/>
                  <a:pt x="2129" y="1281"/>
                  <a:pt x="2342" y="1281"/>
                </a:cubicBezTo>
                <a:cubicBezTo>
                  <a:pt x="2769" y="1260"/>
                  <a:pt x="2854" y="641"/>
                  <a:pt x="2428" y="513"/>
                </a:cubicBezTo>
                <a:cubicBezTo>
                  <a:pt x="2364" y="492"/>
                  <a:pt x="2278" y="470"/>
                  <a:pt x="2193" y="470"/>
                </a:cubicBezTo>
                <a:lnTo>
                  <a:pt x="2001" y="449"/>
                </a:lnTo>
                <a:cubicBezTo>
                  <a:pt x="1987" y="449"/>
                  <a:pt x="1925" y="440"/>
                  <a:pt x="1911" y="440"/>
                </a:cubicBezTo>
                <a:cubicBezTo>
                  <a:pt x="1904" y="440"/>
                  <a:pt x="1909" y="442"/>
                  <a:pt x="1937" y="449"/>
                </a:cubicBezTo>
                <a:cubicBezTo>
                  <a:pt x="1788" y="428"/>
                  <a:pt x="1639" y="385"/>
                  <a:pt x="1489" y="364"/>
                </a:cubicBezTo>
                <a:cubicBezTo>
                  <a:pt x="1319" y="321"/>
                  <a:pt x="1169" y="279"/>
                  <a:pt x="1041" y="215"/>
                </a:cubicBezTo>
                <a:cubicBezTo>
                  <a:pt x="892" y="172"/>
                  <a:pt x="743" y="129"/>
                  <a:pt x="615" y="65"/>
                </a:cubicBezTo>
                <a:cubicBezTo>
                  <a:pt x="551" y="20"/>
                  <a:pt x="488" y="1"/>
                  <a:pt x="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7" name="Google Shape;557;p21"/>
          <p:cNvSpPr/>
          <p:nvPr/>
        </p:nvSpPr>
        <p:spPr>
          <a:xfrm>
            <a:off x="11302156" y="6548514"/>
            <a:ext cx="116689" cy="154383"/>
          </a:xfrm>
          <a:custGeom>
            <a:avLst/>
            <a:gdLst/>
            <a:ahLst/>
            <a:cxnLst/>
            <a:rect l="l" t="t" r="r" b="b"/>
            <a:pathLst>
              <a:path w="1811" h="2396" extrusionOk="0">
                <a:moveTo>
                  <a:pt x="975" y="2214"/>
                </a:moveTo>
                <a:cubicBezTo>
                  <a:pt x="972" y="2221"/>
                  <a:pt x="970" y="2228"/>
                  <a:pt x="967" y="2235"/>
                </a:cubicBezTo>
                <a:lnTo>
                  <a:pt x="967" y="2235"/>
                </a:lnTo>
                <a:cubicBezTo>
                  <a:pt x="971" y="2228"/>
                  <a:pt x="975" y="2220"/>
                  <a:pt x="975" y="2214"/>
                </a:cubicBezTo>
                <a:close/>
                <a:moveTo>
                  <a:pt x="1540" y="0"/>
                </a:moveTo>
                <a:cubicBezTo>
                  <a:pt x="1454" y="0"/>
                  <a:pt x="1371" y="45"/>
                  <a:pt x="1337" y="145"/>
                </a:cubicBezTo>
                <a:lnTo>
                  <a:pt x="1337" y="167"/>
                </a:lnTo>
                <a:cubicBezTo>
                  <a:pt x="1231" y="487"/>
                  <a:pt x="1081" y="785"/>
                  <a:pt x="911" y="1041"/>
                </a:cubicBezTo>
                <a:cubicBezTo>
                  <a:pt x="868" y="1126"/>
                  <a:pt x="804" y="1190"/>
                  <a:pt x="761" y="1254"/>
                </a:cubicBezTo>
                <a:lnTo>
                  <a:pt x="697" y="1361"/>
                </a:lnTo>
                <a:cubicBezTo>
                  <a:pt x="697" y="1361"/>
                  <a:pt x="638" y="1435"/>
                  <a:pt x="643" y="1435"/>
                </a:cubicBezTo>
                <a:cubicBezTo>
                  <a:pt x="644" y="1435"/>
                  <a:pt x="648" y="1432"/>
                  <a:pt x="655" y="1425"/>
                </a:cubicBezTo>
                <a:lnTo>
                  <a:pt x="655" y="1425"/>
                </a:lnTo>
                <a:cubicBezTo>
                  <a:pt x="591" y="1489"/>
                  <a:pt x="548" y="1553"/>
                  <a:pt x="484" y="1617"/>
                </a:cubicBezTo>
                <a:cubicBezTo>
                  <a:pt x="420" y="1681"/>
                  <a:pt x="420" y="1681"/>
                  <a:pt x="399" y="1702"/>
                </a:cubicBezTo>
                <a:cubicBezTo>
                  <a:pt x="399" y="1702"/>
                  <a:pt x="399" y="1702"/>
                  <a:pt x="399" y="1702"/>
                </a:cubicBezTo>
                <a:lnTo>
                  <a:pt x="399" y="1702"/>
                </a:lnTo>
                <a:cubicBezTo>
                  <a:pt x="388" y="1708"/>
                  <a:pt x="382" y="1713"/>
                  <a:pt x="378" y="1717"/>
                </a:cubicBezTo>
                <a:lnTo>
                  <a:pt x="378" y="1717"/>
                </a:lnTo>
                <a:cubicBezTo>
                  <a:pt x="385" y="1714"/>
                  <a:pt x="392" y="1709"/>
                  <a:pt x="399" y="1702"/>
                </a:cubicBezTo>
                <a:lnTo>
                  <a:pt x="399" y="1702"/>
                </a:lnTo>
                <a:cubicBezTo>
                  <a:pt x="390" y="1720"/>
                  <a:pt x="381" y="1727"/>
                  <a:pt x="377" y="1727"/>
                </a:cubicBezTo>
                <a:cubicBezTo>
                  <a:pt x="373" y="1727"/>
                  <a:pt x="373" y="1723"/>
                  <a:pt x="378" y="1717"/>
                </a:cubicBezTo>
                <a:lnTo>
                  <a:pt x="378" y="1717"/>
                </a:lnTo>
                <a:cubicBezTo>
                  <a:pt x="364" y="1724"/>
                  <a:pt x="349" y="1724"/>
                  <a:pt x="335" y="1724"/>
                </a:cubicBezTo>
                <a:cubicBezTo>
                  <a:pt x="0" y="1947"/>
                  <a:pt x="427" y="2395"/>
                  <a:pt x="736" y="2395"/>
                </a:cubicBezTo>
                <a:cubicBezTo>
                  <a:pt x="835" y="2395"/>
                  <a:pt x="921" y="2349"/>
                  <a:pt x="967" y="2235"/>
                </a:cubicBezTo>
                <a:lnTo>
                  <a:pt x="967" y="2235"/>
                </a:lnTo>
                <a:cubicBezTo>
                  <a:pt x="963" y="2242"/>
                  <a:pt x="958" y="2248"/>
                  <a:pt x="956" y="2248"/>
                </a:cubicBezTo>
                <a:cubicBezTo>
                  <a:pt x="954" y="2248"/>
                  <a:pt x="958" y="2239"/>
                  <a:pt x="975" y="2214"/>
                </a:cubicBezTo>
                <a:lnTo>
                  <a:pt x="975" y="2214"/>
                </a:lnTo>
                <a:cubicBezTo>
                  <a:pt x="975" y="2214"/>
                  <a:pt x="975" y="2214"/>
                  <a:pt x="975" y="2214"/>
                </a:cubicBezTo>
                <a:lnTo>
                  <a:pt x="996" y="2150"/>
                </a:lnTo>
                <a:cubicBezTo>
                  <a:pt x="1017" y="2107"/>
                  <a:pt x="1039" y="2086"/>
                  <a:pt x="1081" y="2044"/>
                </a:cubicBezTo>
                <a:cubicBezTo>
                  <a:pt x="1103" y="2001"/>
                  <a:pt x="1167" y="1894"/>
                  <a:pt x="1188" y="1809"/>
                </a:cubicBezTo>
                <a:cubicBezTo>
                  <a:pt x="1295" y="1638"/>
                  <a:pt x="1380" y="1468"/>
                  <a:pt x="1465" y="1276"/>
                </a:cubicBezTo>
                <a:cubicBezTo>
                  <a:pt x="1593" y="956"/>
                  <a:pt x="1700" y="615"/>
                  <a:pt x="1785" y="273"/>
                </a:cubicBezTo>
                <a:cubicBezTo>
                  <a:pt x="1811" y="105"/>
                  <a:pt x="1672" y="0"/>
                  <a:pt x="15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21"/>
          <p:cNvSpPr/>
          <p:nvPr/>
        </p:nvSpPr>
        <p:spPr>
          <a:xfrm>
            <a:off x="11215169" y="6416809"/>
            <a:ext cx="107217" cy="94395"/>
          </a:xfrm>
          <a:custGeom>
            <a:avLst/>
            <a:gdLst/>
            <a:ahLst/>
            <a:cxnLst/>
            <a:rect l="l" t="t" r="r" b="b"/>
            <a:pathLst>
              <a:path w="1664" h="1465" extrusionOk="0">
                <a:moveTo>
                  <a:pt x="272" y="0"/>
                </a:moveTo>
                <a:cubicBezTo>
                  <a:pt x="245" y="0"/>
                  <a:pt x="219" y="5"/>
                  <a:pt x="192" y="14"/>
                </a:cubicBezTo>
                <a:cubicBezTo>
                  <a:pt x="149" y="36"/>
                  <a:pt x="107" y="57"/>
                  <a:pt x="85" y="100"/>
                </a:cubicBezTo>
                <a:cubicBezTo>
                  <a:pt x="0" y="185"/>
                  <a:pt x="21" y="313"/>
                  <a:pt x="85" y="398"/>
                </a:cubicBezTo>
                <a:lnTo>
                  <a:pt x="512" y="825"/>
                </a:lnTo>
                <a:cubicBezTo>
                  <a:pt x="576" y="910"/>
                  <a:pt x="640" y="974"/>
                  <a:pt x="704" y="1038"/>
                </a:cubicBezTo>
                <a:cubicBezTo>
                  <a:pt x="759" y="1111"/>
                  <a:pt x="830" y="1169"/>
                  <a:pt x="889" y="1238"/>
                </a:cubicBezTo>
                <a:lnTo>
                  <a:pt x="889" y="1238"/>
                </a:lnTo>
                <a:lnTo>
                  <a:pt x="917" y="1294"/>
                </a:lnTo>
                <a:cubicBezTo>
                  <a:pt x="1002" y="1400"/>
                  <a:pt x="1109" y="1464"/>
                  <a:pt x="1237" y="1464"/>
                </a:cubicBezTo>
                <a:cubicBezTo>
                  <a:pt x="1344" y="1464"/>
                  <a:pt x="1429" y="1422"/>
                  <a:pt x="1493" y="1358"/>
                </a:cubicBezTo>
                <a:cubicBezTo>
                  <a:pt x="1664" y="1187"/>
                  <a:pt x="1642" y="910"/>
                  <a:pt x="1429" y="782"/>
                </a:cubicBezTo>
                <a:cubicBezTo>
                  <a:pt x="1344" y="739"/>
                  <a:pt x="1258" y="675"/>
                  <a:pt x="1173" y="611"/>
                </a:cubicBezTo>
                <a:cubicBezTo>
                  <a:pt x="1066" y="547"/>
                  <a:pt x="981" y="505"/>
                  <a:pt x="896" y="419"/>
                </a:cubicBezTo>
                <a:lnTo>
                  <a:pt x="384" y="36"/>
                </a:lnTo>
                <a:cubicBezTo>
                  <a:pt x="347" y="11"/>
                  <a:pt x="309" y="0"/>
                  <a:pt x="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21"/>
          <p:cNvSpPr/>
          <p:nvPr/>
        </p:nvSpPr>
        <p:spPr>
          <a:xfrm>
            <a:off x="11370649" y="6267322"/>
            <a:ext cx="95684" cy="169911"/>
          </a:xfrm>
          <a:custGeom>
            <a:avLst/>
            <a:gdLst/>
            <a:ahLst/>
            <a:cxnLst/>
            <a:rect l="l" t="t" r="r" b="b"/>
            <a:pathLst>
              <a:path w="1485" h="2637" extrusionOk="0">
                <a:moveTo>
                  <a:pt x="1189" y="1"/>
                </a:moveTo>
                <a:cubicBezTo>
                  <a:pt x="1118" y="1"/>
                  <a:pt x="1047" y="35"/>
                  <a:pt x="999" y="116"/>
                </a:cubicBezTo>
                <a:cubicBezTo>
                  <a:pt x="829" y="436"/>
                  <a:pt x="679" y="756"/>
                  <a:pt x="530" y="1076"/>
                </a:cubicBezTo>
                <a:cubicBezTo>
                  <a:pt x="445" y="1268"/>
                  <a:pt x="381" y="1439"/>
                  <a:pt x="317" y="1609"/>
                </a:cubicBezTo>
                <a:cubicBezTo>
                  <a:pt x="296" y="1673"/>
                  <a:pt x="253" y="1780"/>
                  <a:pt x="210" y="1865"/>
                </a:cubicBezTo>
                <a:cubicBezTo>
                  <a:pt x="168" y="1950"/>
                  <a:pt x="125" y="2036"/>
                  <a:pt x="104" y="2121"/>
                </a:cubicBezTo>
                <a:cubicBezTo>
                  <a:pt x="1" y="2429"/>
                  <a:pt x="246" y="2637"/>
                  <a:pt x="486" y="2637"/>
                </a:cubicBezTo>
                <a:cubicBezTo>
                  <a:pt x="644" y="2637"/>
                  <a:pt x="799" y="2546"/>
                  <a:pt x="850" y="2334"/>
                </a:cubicBezTo>
                <a:cubicBezTo>
                  <a:pt x="850" y="2228"/>
                  <a:pt x="850" y="2121"/>
                  <a:pt x="871" y="2014"/>
                </a:cubicBezTo>
                <a:lnTo>
                  <a:pt x="871" y="1993"/>
                </a:lnTo>
                <a:lnTo>
                  <a:pt x="871" y="1929"/>
                </a:lnTo>
                <a:cubicBezTo>
                  <a:pt x="871" y="1886"/>
                  <a:pt x="871" y="1844"/>
                  <a:pt x="893" y="1822"/>
                </a:cubicBezTo>
                <a:cubicBezTo>
                  <a:pt x="914" y="1630"/>
                  <a:pt x="978" y="1460"/>
                  <a:pt x="1021" y="1289"/>
                </a:cubicBezTo>
                <a:cubicBezTo>
                  <a:pt x="1127" y="969"/>
                  <a:pt x="1234" y="649"/>
                  <a:pt x="1383" y="330"/>
                </a:cubicBezTo>
                <a:cubicBezTo>
                  <a:pt x="1485" y="155"/>
                  <a:pt x="1339" y="1"/>
                  <a:pt x="11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21"/>
          <p:cNvSpPr/>
          <p:nvPr/>
        </p:nvSpPr>
        <p:spPr>
          <a:xfrm>
            <a:off x="11211625" y="6188648"/>
            <a:ext cx="164820" cy="87049"/>
          </a:xfrm>
          <a:custGeom>
            <a:avLst/>
            <a:gdLst/>
            <a:ahLst/>
            <a:cxnLst/>
            <a:rect l="l" t="t" r="r" b="b"/>
            <a:pathLst>
              <a:path w="2558" h="1351" extrusionOk="0">
                <a:moveTo>
                  <a:pt x="425" y="0"/>
                </a:moveTo>
                <a:cubicBezTo>
                  <a:pt x="130" y="0"/>
                  <a:pt x="1" y="415"/>
                  <a:pt x="290" y="570"/>
                </a:cubicBezTo>
                <a:lnTo>
                  <a:pt x="1015" y="932"/>
                </a:lnTo>
                <a:cubicBezTo>
                  <a:pt x="1271" y="1039"/>
                  <a:pt x="1527" y="1167"/>
                  <a:pt x="1761" y="1295"/>
                </a:cubicBezTo>
                <a:cubicBezTo>
                  <a:pt x="1833" y="1334"/>
                  <a:pt x="1902" y="1351"/>
                  <a:pt x="1966" y="1351"/>
                </a:cubicBezTo>
                <a:cubicBezTo>
                  <a:pt x="2357" y="1351"/>
                  <a:pt x="2558" y="713"/>
                  <a:pt x="2081" y="548"/>
                </a:cubicBezTo>
                <a:cubicBezTo>
                  <a:pt x="1804" y="484"/>
                  <a:pt x="1548" y="378"/>
                  <a:pt x="1292" y="292"/>
                </a:cubicBezTo>
                <a:lnTo>
                  <a:pt x="524" y="15"/>
                </a:lnTo>
                <a:cubicBezTo>
                  <a:pt x="489" y="5"/>
                  <a:pt x="456" y="0"/>
                  <a:pt x="4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1"/>
          <p:cNvSpPr/>
          <p:nvPr/>
        </p:nvSpPr>
        <p:spPr>
          <a:xfrm>
            <a:off x="11268714" y="7000456"/>
            <a:ext cx="112759" cy="143043"/>
          </a:xfrm>
          <a:custGeom>
            <a:avLst/>
            <a:gdLst/>
            <a:ahLst/>
            <a:cxnLst/>
            <a:rect l="l" t="t" r="r" b="b"/>
            <a:pathLst>
              <a:path w="1750" h="2220" extrusionOk="0">
                <a:moveTo>
                  <a:pt x="1420" y="1"/>
                </a:moveTo>
                <a:cubicBezTo>
                  <a:pt x="1347" y="1"/>
                  <a:pt x="1273" y="28"/>
                  <a:pt x="1216" y="84"/>
                </a:cubicBezTo>
                <a:lnTo>
                  <a:pt x="1195" y="84"/>
                </a:lnTo>
                <a:cubicBezTo>
                  <a:pt x="1152" y="148"/>
                  <a:pt x="1088" y="190"/>
                  <a:pt x="1046" y="254"/>
                </a:cubicBezTo>
                <a:lnTo>
                  <a:pt x="897" y="446"/>
                </a:lnTo>
                <a:cubicBezTo>
                  <a:pt x="790" y="574"/>
                  <a:pt x="683" y="702"/>
                  <a:pt x="577" y="852"/>
                </a:cubicBezTo>
                <a:lnTo>
                  <a:pt x="321" y="1214"/>
                </a:lnTo>
                <a:cubicBezTo>
                  <a:pt x="278" y="1299"/>
                  <a:pt x="214" y="1342"/>
                  <a:pt x="171" y="1427"/>
                </a:cubicBezTo>
                <a:cubicBezTo>
                  <a:pt x="129" y="1513"/>
                  <a:pt x="86" y="1619"/>
                  <a:pt x="44" y="1705"/>
                </a:cubicBezTo>
                <a:cubicBezTo>
                  <a:pt x="1" y="1897"/>
                  <a:pt x="86" y="2067"/>
                  <a:pt x="235" y="2174"/>
                </a:cubicBezTo>
                <a:cubicBezTo>
                  <a:pt x="290" y="2205"/>
                  <a:pt x="351" y="2219"/>
                  <a:pt x="413" y="2219"/>
                </a:cubicBezTo>
                <a:cubicBezTo>
                  <a:pt x="520" y="2219"/>
                  <a:pt x="631" y="2177"/>
                  <a:pt x="726" y="2110"/>
                </a:cubicBezTo>
                <a:cubicBezTo>
                  <a:pt x="790" y="2024"/>
                  <a:pt x="875" y="1960"/>
                  <a:pt x="939" y="1854"/>
                </a:cubicBezTo>
                <a:cubicBezTo>
                  <a:pt x="961" y="1811"/>
                  <a:pt x="1003" y="1747"/>
                  <a:pt x="1046" y="1683"/>
                </a:cubicBezTo>
                <a:lnTo>
                  <a:pt x="1259" y="1257"/>
                </a:lnTo>
                <a:cubicBezTo>
                  <a:pt x="1344" y="1129"/>
                  <a:pt x="1408" y="1001"/>
                  <a:pt x="1472" y="873"/>
                </a:cubicBezTo>
                <a:lnTo>
                  <a:pt x="1579" y="660"/>
                </a:lnTo>
                <a:cubicBezTo>
                  <a:pt x="1622" y="617"/>
                  <a:pt x="1643" y="553"/>
                  <a:pt x="1664" y="510"/>
                </a:cubicBezTo>
                <a:lnTo>
                  <a:pt x="1686" y="446"/>
                </a:lnTo>
                <a:cubicBezTo>
                  <a:pt x="1750" y="318"/>
                  <a:pt x="1728" y="148"/>
                  <a:pt x="1600" y="62"/>
                </a:cubicBezTo>
                <a:cubicBezTo>
                  <a:pt x="1550" y="22"/>
                  <a:pt x="1485" y="1"/>
                  <a:pt x="14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1"/>
          <p:cNvSpPr/>
          <p:nvPr/>
        </p:nvSpPr>
        <p:spPr>
          <a:xfrm>
            <a:off x="10452525" y="6953290"/>
            <a:ext cx="187372" cy="95877"/>
          </a:xfrm>
          <a:custGeom>
            <a:avLst/>
            <a:gdLst/>
            <a:ahLst/>
            <a:cxnLst/>
            <a:rect l="l" t="t" r="r" b="b"/>
            <a:pathLst>
              <a:path w="2908" h="1488" extrusionOk="0">
                <a:moveTo>
                  <a:pt x="2640" y="1"/>
                </a:moveTo>
                <a:cubicBezTo>
                  <a:pt x="2628" y="1"/>
                  <a:pt x="2615" y="2"/>
                  <a:pt x="2602" y="5"/>
                </a:cubicBezTo>
                <a:lnTo>
                  <a:pt x="2581" y="5"/>
                </a:lnTo>
                <a:cubicBezTo>
                  <a:pt x="2389" y="69"/>
                  <a:pt x="2175" y="91"/>
                  <a:pt x="1962" y="155"/>
                </a:cubicBezTo>
                <a:cubicBezTo>
                  <a:pt x="1770" y="219"/>
                  <a:pt x="1600" y="283"/>
                  <a:pt x="1408" y="347"/>
                </a:cubicBezTo>
                <a:cubicBezTo>
                  <a:pt x="1216" y="411"/>
                  <a:pt x="1045" y="475"/>
                  <a:pt x="853" y="539"/>
                </a:cubicBezTo>
                <a:cubicBezTo>
                  <a:pt x="768" y="560"/>
                  <a:pt x="661" y="581"/>
                  <a:pt x="576" y="624"/>
                </a:cubicBezTo>
                <a:cubicBezTo>
                  <a:pt x="448" y="667"/>
                  <a:pt x="320" y="709"/>
                  <a:pt x="213" y="773"/>
                </a:cubicBezTo>
                <a:cubicBezTo>
                  <a:pt x="64" y="880"/>
                  <a:pt x="0" y="1072"/>
                  <a:pt x="64" y="1242"/>
                </a:cubicBezTo>
                <a:cubicBezTo>
                  <a:pt x="117" y="1402"/>
                  <a:pt x="259" y="1488"/>
                  <a:pt x="415" y="1488"/>
                </a:cubicBezTo>
                <a:cubicBezTo>
                  <a:pt x="447" y="1488"/>
                  <a:pt x="480" y="1484"/>
                  <a:pt x="512" y="1477"/>
                </a:cubicBezTo>
                <a:cubicBezTo>
                  <a:pt x="640" y="1434"/>
                  <a:pt x="768" y="1370"/>
                  <a:pt x="875" y="1306"/>
                </a:cubicBezTo>
                <a:cubicBezTo>
                  <a:pt x="939" y="1242"/>
                  <a:pt x="1024" y="1200"/>
                  <a:pt x="1109" y="1136"/>
                </a:cubicBezTo>
                <a:cubicBezTo>
                  <a:pt x="1280" y="1050"/>
                  <a:pt x="1450" y="965"/>
                  <a:pt x="1642" y="880"/>
                </a:cubicBezTo>
                <a:lnTo>
                  <a:pt x="2175" y="603"/>
                </a:lnTo>
                <a:cubicBezTo>
                  <a:pt x="2367" y="517"/>
                  <a:pt x="2538" y="411"/>
                  <a:pt x="2730" y="304"/>
                </a:cubicBezTo>
                <a:cubicBezTo>
                  <a:pt x="2907" y="225"/>
                  <a:pt x="2793" y="1"/>
                  <a:pt x="26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1"/>
          <p:cNvSpPr/>
          <p:nvPr/>
        </p:nvSpPr>
        <p:spPr>
          <a:xfrm>
            <a:off x="10244981" y="6936538"/>
            <a:ext cx="144395" cy="108828"/>
          </a:xfrm>
          <a:custGeom>
            <a:avLst/>
            <a:gdLst/>
            <a:ahLst/>
            <a:cxnLst/>
            <a:rect l="l" t="t" r="r" b="b"/>
            <a:pathLst>
              <a:path w="2241" h="1689" extrusionOk="0">
                <a:moveTo>
                  <a:pt x="1946" y="0"/>
                </a:moveTo>
                <a:cubicBezTo>
                  <a:pt x="1908" y="0"/>
                  <a:pt x="1871" y="9"/>
                  <a:pt x="1835" y="31"/>
                </a:cubicBezTo>
                <a:lnTo>
                  <a:pt x="1835" y="9"/>
                </a:lnTo>
                <a:cubicBezTo>
                  <a:pt x="1558" y="137"/>
                  <a:pt x="1302" y="287"/>
                  <a:pt x="1025" y="457"/>
                </a:cubicBezTo>
                <a:lnTo>
                  <a:pt x="641" y="671"/>
                </a:lnTo>
                <a:cubicBezTo>
                  <a:pt x="577" y="713"/>
                  <a:pt x="513" y="756"/>
                  <a:pt x="427" y="799"/>
                </a:cubicBezTo>
                <a:lnTo>
                  <a:pt x="385" y="820"/>
                </a:lnTo>
                <a:cubicBezTo>
                  <a:pt x="406" y="809"/>
                  <a:pt x="422" y="804"/>
                  <a:pt x="427" y="804"/>
                </a:cubicBezTo>
                <a:cubicBezTo>
                  <a:pt x="433" y="804"/>
                  <a:pt x="427" y="809"/>
                  <a:pt x="406" y="820"/>
                </a:cubicBezTo>
                <a:cubicBezTo>
                  <a:pt x="300" y="863"/>
                  <a:pt x="236" y="905"/>
                  <a:pt x="172" y="969"/>
                </a:cubicBezTo>
                <a:cubicBezTo>
                  <a:pt x="22" y="1118"/>
                  <a:pt x="1" y="1353"/>
                  <a:pt x="129" y="1524"/>
                </a:cubicBezTo>
                <a:cubicBezTo>
                  <a:pt x="210" y="1632"/>
                  <a:pt x="334" y="1688"/>
                  <a:pt x="457" y="1688"/>
                </a:cubicBezTo>
                <a:cubicBezTo>
                  <a:pt x="528" y="1688"/>
                  <a:pt x="600" y="1669"/>
                  <a:pt x="662" y="1630"/>
                </a:cubicBezTo>
                <a:cubicBezTo>
                  <a:pt x="683" y="1630"/>
                  <a:pt x="705" y="1609"/>
                  <a:pt x="726" y="1609"/>
                </a:cubicBezTo>
                <a:cubicBezTo>
                  <a:pt x="759" y="1576"/>
                  <a:pt x="805" y="1530"/>
                  <a:pt x="843" y="1482"/>
                </a:cubicBezTo>
                <a:lnTo>
                  <a:pt x="843" y="1482"/>
                </a:lnTo>
                <a:cubicBezTo>
                  <a:pt x="842" y="1485"/>
                  <a:pt x="842" y="1486"/>
                  <a:pt x="843" y="1486"/>
                </a:cubicBezTo>
                <a:cubicBezTo>
                  <a:pt x="849" y="1486"/>
                  <a:pt x="897" y="1438"/>
                  <a:pt x="897" y="1438"/>
                </a:cubicBezTo>
                <a:cubicBezTo>
                  <a:pt x="918" y="1417"/>
                  <a:pt x="1025" y="1332"/>
                  <a:pt x="1089" y="1289"/>
                </a:cubicBezTo>
                <a:lnTo>
                  <a:pt x="1430" y="1012"/>
                </a:lnTo>
                <a:cubicBezTo>
                  <a:pt x="1686" y="820"/>
                  <a:pt x="1899" y="628"/>
                  <a:pt x="2134" y="436"/>
                </a:cubicBezTo>
                <a:cubicBezTo>
                  <a:pt x="2219" y="329"/>
                  <a:pt x="2240" y="201"/>
                  <a:pt x="2155" y="95"/>
                </a:cubicBezTo>
                <a:cubicBezTo>
                  <a:pt x="2098" y="38"/>
                  <a:pt x="2022" y="0"/>
                  <a:pt x="19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21"/>
          <p:cNvSpPr/>
          <p:nvPr/>
        </p:nvSpPr>
        <p:spPr>
          <a:xfrm>
            <a:off x="10021009" y="6942080"/>
            <a:ext cx="104383" cy="148905"/>
          </a:xfrm>
          <a:custGeom>
            <a:avLst/>
            <a:gdLst/>
            <a:ahLst/>
            <a:cxnLst/>
            <a:rect l="l" t="t" r="r" b="b"/>
            <a:pathLst>
              <a:path w="1620" h="2311" extrusionOk="0">
                <a:moveTo>
                  <a:pt x="390" y="0"/>
                </a:moveTo>
                <a:cubicBezTo>
                  <a:pt x="327" y="0"/>
                  <a:pt x="265" y="17"/>
                  <a:pt x="214" y="51"/>
                </a:cubicBezTo>
                <a:cubicBezTo>
                  <a:pt x="65" y="137"/>
                  <a:pt x="1" y="307"/>
                  <a:pt x="43" y="478"/>
                </a:cubicBezTo>
                <a:cubicBezTo>
                  <a:pt x="107" y="649"/>
                  <a:pt x="193" y="798"/>
                  <a:pt x="299" y="947"/>
                </a:cubicBezTo>
                <a:cubicBezTo>
                  <a:pt x="363" y="1075"/>
                  <a:pt x="449" y="1224"/>
                  <a:pt x="534" y="1374"/>
                </a:cubicBezTo>
                <a:cubicBezTo>
                  <a:pt x="683" y="1651"/>
                  <a:pt x="854" y="1907"/>
                  <a:pt x="1003" y="2184"/>
                </a:cubicBezTo>
                <a:cubicBezTo>
                  <a:pt x="1033" y="2275"/>
                  <a:pt x="1101" y="2311"/>
                  <a:pt x="1178" y="2311"/>
                </a:cubicBezTo>
                <a:cubicBezTo>
                  <a:pt x="1371" y="2311"/>
                  <a:pt x="1619" y="2081"/>
                  <a:pt x="1451" y="1928"/>
                </a:cubicBezTo>
                <a:cubicBezTo>
                  <a:pt x="1323" y="1630"/>
                  <a:pt x="1216" y="1331"/>
                  <a:pt x="1088" y="1032"/>
                </a:cubicBezTo>
                <a:cubicBezTo>
                  <a:pt x="1024" y="883"/>
                  <a:pt x="961" y="734"/>
                  <a:pt x="897" y="606"/>
                </a:cubicBezTo>
                <a:lnTo>
                  <a:pt x="875" y="563"/>
                </a:lnTo>
                <a:cubicBezTo>
                  <a:pt x="875" y="521"/>
                  <a:pt x="833" y="478"/>
                  <a:pt x="833" y="435"/>
                </a:cubicBezTo>
                <a:cubicBezTo>
                  <a:pt x="811" y="414"/>
                  <a:pt x="790" y="371"/>
                  <a:pt x="790" y="329"/>
                </a:cubicBezTo>
                <a:cubicBezTo>
                  <a:pt x="747" y="265"/>
                  <a:pt x="705" y="179"/>
                  <a:pt x="662" y="115"/>
                </a:cubicBezTo>
                <a:cubicBezTo>
                  <a:pt x="585" y="39"/>
                  <a:pt x="485" y="0"/>
                  <a:pt x="3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5" name="Google Shape;565;p21"/>
          <p:cNvSpPr/>
          <p:nvPr/>
        </p:nvSpPr>
        <p:spPr>
          <a:xfrm>
            <a:off x="10075971" y="6822231"/>
            <a:ext cx="130607" cy="82217"/>
          </a:xfrm>
          <a:custGeom>
            <a:avLst/>
            <a:gdLst/>
            <a:ahLst/>
            <a:cxnLst/>
            <a:rect l="l" t="t" r="r" b="b"/>
            <a:pathLst>
              <a:path w="2027" h="1276" extrusionOk="0">
                <a:moveTo>
                  <a:pt x="388" y="0"/>
                </a:moveTo>
                <a:cubicBezTo>
                  <a:pt x="255" y="0"/>
                  <a:pt x="133" y="65"/>
                  <a:pt x="65" y="184"/>
                </a:cubicBezTo>
                <a:cubicBezTo>
                  <a:pt x="44" y="248"/>
                  <a:pt x="22" y="312"/>
                  <a:pt x="1" y="376"/>
                </a:cubicBezTo>
                <a:cubicBezTo>
                  <a:pt x="22" y="483"/>
                  <a:pt x="44" y="568"/>
                  <a:pt x="129" y="653"/>
                </a:cubicBezTo>
                <a:cubicBezTo>
                  <a:pt x="171" y="696"/>
                  <a:pt x="214" y="717"/>
                  <a:pt x="257" y="760"/>
                </a:cubicBezTo>
                <a:cubicBezTo>
                  <a:pt x="321" y="781"/>
                  <a:pt x="363" y="802"/>
                  <a:pt x="427" y="824"/>
                </a:cubicBezTo>
                <a:lnTo>
                  <a:pt x="598" y="888"/>
                </a:lnTo>
                <a:cubicBezTo>
                  <a:pt x="726" y="930"/>
                  <a:pt x="833" y="994"/>
                  <a:pt x="961" y="1016"/>
                </a:cubicBezTo>
                <a:cubicBezTo>
                  <a:pt x="1067" y="1058"/>
                  <a:pt x="1195" y="1101"/>
                  <a:pt x="1302" y="1144"/>
                </a:cubicBezTo>
                <a:cubicBezTo>
                  <a:pt x="1430" y="1186"/>
                  <a:pt x="1558" y="1229"/>
                  <a:pt x="1686" y="1272"/>
                </a:cubicBezTo>
                <a:cubicBezTo>
                  <a:pt x="1702" y="1274"/>
                  <a:pt x="1719" y="1276"/>
                  <a:pt x="1735" y="1276"/>
                </a:cubicBezTo>
                <a:cubicBezTo>
                  <a:pt x="1845" y="1276"/>
                  <a:pt x="1947" y="1215"/>
                  <a:pt x="1984" y="1122"/>
                </a:cubicBezTo>
                <a:cubicBezTo>
                  <a:pt x="2027" y="1016"/>
                  <a:pt x="1984" y="866"/>
                  <a:pt x="1878" y="802"/>
                </a:cubicBezTo>
                <a:cubicBezTo>
                  <a:pt x="1771" y="739"/>
                  <a:pt x="1664" y="675"/>
                  <a:pt x="1558" y="611"/>
                </a:cubicBezTo>
                <a:cubicBezTo>
                  <a:pt x="1451" y="525"/>
                  <a:pt x="1344" y="461"/>
                  <a:pt x="1238" y="397"/>
                </a:cubicBezTo>
                <a:cubicBezTo>
                  <a:pt x="1131" y="333"/>
                  <a:pt x="1025" y="269"/>
                  <a:pt x="918" y="205"/>
                </a:cubicBezTo>
                <a:cubicBezTo>
                  <a:pt x="790" y="120"/>
                  <a:pt x="641" y="56"/>
                  <a:pt x="491" y="13"/>
                </a:cubicBezTo>
                <a:cubicBezTo>
                  <a:pt x="457" y="5"/>
                  <a:pt x="422" y="0"/>
                  <a:pt x="3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6" name="Google Shape;566;p21"/>
          <p:cNvSpPr/>
          <p:nvPr/>
        </p:nvSpPr>
        <p:spPr>
          <a:xfrm>
            <a:off x="10135056" y="6537816"/>
            <a:ext cx="61920" cy="176096"/>
          </a:xfrm>
          <a:custGeom>
            <a:avLst/>
            <a:gdLst/>
            <a:ahLst/>
            <a:cxnLst/>
            <a:rect l="l" t="t" r="r" b="b"/>
            <a:pathLst>
              <a:path w="961" h="2733" extrusionOk="0">
                <a:moveTo>
                  <a:pt x="524" y="0"/>
                </a:moveTo>
                <a:cubicBezTo>
                  <a:pt x="389" y="0"/>
                  <a:pt x="254" y="64"/>
                  <a:pt x="172" y="205"/>
                </a:cubicBezTo>
                <a:cubicBezTo>
                  <a:pt x="108" y="333"/>
                  <a:pt x="65" y="461"/>
                  <a:pt x="44" y="589"/>
                </a:cubicBezTo>
                <a:cubicBezTo>
                  <a:pt x="44" y="674"/>
                  <a:pt x="22" y="759"/>
                  <a:pt x="22" y="866"/>
                </a:cubicBezTo>
                <a:cubicBezTo>
                  <a:pt x="22" y="1037"/>
                  <a:pt x="1" y="1229"/>
                  <a:pt x="1" y="1399"/>
                </a:cubicBezTo>
                <a:cubicBezTo>
                  <a:pt x="1" y="1762"/>
                  <a:pt x="44" y="2146"/>
                  <a:pt x="150" y="2508"/>
                </a:cubicBezTo>
                <a:cubicBezTo>
                  <a:pt x="169" y="2661"/>
                  <a:pt x="287" y="2732"/>
                  <a:pt x="406" y="2732"/>
                </a:cubicBezTo>
                <a:cubicBezTo>
                  <a:pt x="555" y="2732"/>
                  <a:pt x="707" y="2623"/>
                  <a:pt x="683" y="2423"/>
                </a:cubicBezTo>
                <a:cubicBezTo>
                  <a:pt x="683" y="2082"/>
                  <a:pt x="705" y="1762"/>
                  <a:pt x="747" y="1420"/>
                </a:cubicBezTo>
                <a:cubicBezTo>
                  <a:pt x="747" y="1402"/>
                  <a:pt x="747" y="1390"/>
                  <a:pt x="746" y="1383"/>
                </a:cubicBezTo>
                <a:lnTo>
                  <a:pt x="746" y="1383"/>
                </a:lnTo>
                <a:cubicBezTo>
                  <a:pt x="747" y="1382"/>
                  <a:pt x="747" y="1380"/>
                  <a:pt x="747" y="1378"/>
                </a:cubicBezTo>
                <a:cubicBezTo>
                  <a:pt x="747" y="1314"/>
                  <a:pt x="747" y="1271"/>
                  <a:pt x="769" y="1229"/>
                </a:cubicBezTo>
                <a:cubicBezTo>
                  <a:pt x="769" y="1165"/>
                  <a:pt x="790" y="1079"/>
                  <a:pt x="811" y="994"/>
                </a:cubicBezTo>
                <a:cubicBezTo>
                  <a:pt x="833" y="909"/>
                  <a:pt x="875" y="823"/>
                  <a:pt x="897" y="759"/>
                </a:cubicBezTo>
                <a:cubicBezTo>
                  <a:pt x="939" y="631"/>
                  <a:pt x="961" y="525"/>
                  <a:pt x="961" y="418"/>
                </a:cubicBezTo>
                <a:cubicBezTo>
                  <a:pt x="948" y="157"/>
                  <a:pt x="735" y="0"/>
                  <a:pt x="5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7" name="Google Shape;567;p21"/>
          <p:cNvSpPr/>
          <p:nvPr/>
        </p:nvSpPr>
        <p:spPr>
          <a:xfrm>
            <a:off x="10001871" y="6298959"/>
            <a:ext cx="136663" cy="112307"/>
          </a:xfrm>
          <a:custGeom>
            <a:avLst/>
            <a:gdLst/>
            <a:ahLst/>
            <a:cxnLst/>
            <a:rect l="l" t="t" r="r" b="b"/>
            <a:pathLst>
              <a:path w="2121" h="1743" extrusionOk="0">
                <a:moveTo>
                  <a:pt x="529" y="0"/>
                </a:moveTo>
                <a:cubicBezTo>
                  <a:pt x="249" y="0"/>
                  <a:pt x="0" y="299"/>
                  <a:pt x="191" y="585"/>
                </a:cubicBezTo>
                <a:cubicBezTo>
                  <a:pt x="298" y="734"/>
                  <a:pt x="426" y="862"/>
                  <a:pt x="575" y="990"/>
                </a:cubicBezTo>
                <a:cubicBezTo>
                  <a:pt x="703" y="1097"/>
                  <a:pt x="831" y="1225"/>
                  <a:pt x="980" y="1310"/>
                </a:cubicBezTo>
                <a:cubicBezTo>
                  <a:pt x="1108" y="1417"/>
                  <a:pt x="1236" y="1481"/>
                  <a:pt x="1364" y="1566"/>
                </a:cubicBezTo>
                <a:cubicBezTo>
                  <a:pt x="1428" y="1587"/>
                  <a:pt x="1513" y="1630"/>
                  <a:pt x="1577" y="1651"/>
                </a:cubicBezTo>
                <a:cubicBezTo>
                  <a:pt x="1663" y="1694"/>
                  <a:pt x="1748" y="1715"/>
                  <a:pt x="1833" y="1737"/>
                </a:cubicBezTo>
                <a:cubicBezTo>
                  <a:pt x="1848" y="1740"/>
                  <a:pt x="1863" y="1742"/>
                  <a:pt x="1877" y="1742"/>
                </a:cubicBezTo>
                <a:cubicBezTo>
                  <a:pt x="2025" y="1742"/>
                  <a:pt x="2121" y="1555"/>
                  <a:pt x="2004" y="1438"/>
                </a:cubicBezTo>
                <a:lnTo>
                  <a:pt x="2025" y="1438"/>
                </a:lnTo>
                <a:cubicBezTo>
                  <a:pt x="1940" y="1374"/>
                  <a:pt x="1940" y="1353"/>
                  <a:pt x="1876" y="1289"/>
                </a:cubicBezTo>
                <a:lnTo>
                  <a:pt x="1705" y="1139"/>
                </a:lnTo>
                <a:cubicBezTo>
                  <a:pt x="1599" y="1033"/>
                  <a:pt x="1492" y="926"/>
                  <a:pt x="1385" y="820"/>
                </a:cubicBezTo>
                <a:cubicBezTo>
                  <a:pt x="1279" y="713"/>
                  <a:pt x="1194" y="606"/>
                  <a:pt x="1087" y="500"/>
                </a:cubicBezTo>
                <a:lnTo>
                  <a:pt x="1023" y="414"/>
                </a:lnTo>
                <a:cubicBezTo>
                  <a:pt x="1002" y="372"/>
                  <a:pt x="980" y="350"/>
                  <a:pt x="959" y="308"/>
                </a:cubicBezTo>
                <a:lnTo>
                  <a:pt x="959" y="308"/>
                </a:lnTo>
                <a:cubicBezTo>
                  <a:pt x="976" y="333"/>
                  <a:pt x="983" y="342"/>
                  <a:pt x="983" y="342"/>
                </a:cubicBezTo>
                <a:cubicBezTo>
                  <a:pt x="985" y="342"/>
                  <a:pt x="972" y="321"/>
                  <a:pt x="959" y="308"/>
                </a:cubicBezTo>
                <a:lnTo>
                  <a:pt x="959" y="308"/>
                </a:lnTo>
                <a:cubicBezTo>
                  <a:pt x="959" y="308"/>
                  <a:pt x="959" y="308"/>
                  <a:pt x="959" y="308"/>
                </a:cubicBezTo>
                <a:lnTo>
                  <a:pt x="916" y="265"/>
                </a:lnTo>
                <a:cubicBezTo>
                  <a:pt x="895" y="222"/>
                  <a:pt x="852" y="158"/>
                  <a:pt x="810" y="116"/>
                </a:cubicBezTo>
                <a:cubicBezTo>
                  <a:pt x="723" y="35"/>
                  <a:pt x="624" y="0"/>
                  <a:pt x="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8" name="Google Shape;568;p21"/>
          <p:cNvSpPr/>
          <p:nvPr/>
        </p:nvSpPr>
        <p:spPr>
          <a:xfrm>
            <a:off x="9890465" y="6505535"/>
            <a:ext cx="159151" cy="92268"/>
          </a:xfrm>
          <a:custGeom>
            <a:avLst/>
            <a:gdLst/>
            <a:ahLst/>
            <a:cxnLst/>
            <a:rect l="l" t="t" r="r" b="b"/>
            <a:pathLst>
              <a:path w="2470" h="1432" extrusionOk="0">
                <a:moveTo>
                  <a:pt x="2281" y="1"/>
                </a:moveTo>
                <a:cubicBezTo>
                  <a:pt x="2275" y="1"/>
                  <a:pt x="2268" y="1"/>
                  <a:pt x="2261" y="2"/>
                </a:cubicBezTo>
                <a:lnTo>
                  <a:pt x="2261" y="45"/>
                </a:lnTo>
                <a:lnTo>
                  <a:pt x="2195" y="45"/>
                </a:lnTo>
                <a:cubicBezTo>
                  <a:pt x="2154" y="35"/>
                  <a:pt x="2114" y="31"/>
                  <a:pt x="2074" y="31"/>
                </a:cubicBezTo>
                <a:cubicBezTo>
                  <a:pt x="2030" y="31"/>
                  <a:pt x="1986" y="36"/>
                  <a:pt x="1942" y="45"/>
                </a:cubicBezTo>
                <a:cubicBezTo>
                  <a:pt x="1856" y="45"/>
                  <a:pt x="1771" y="66"/>
                  <a:pt x="1707" y="87"/>
                </a:cubicBezTo>
                <a:cubicBezTo>
                  <a:pt x="1515" y="130"/>
                  <a:pt x="1344" y="194"/>
                  <a:pt x="1195" y="258"/>
                </a:cubicBezTo>
                <a:cubicBezTo>
                  <a:pt x="811" y="386"/>
                  <a:pt x="470" y="557"/>
                  <a:pt x="150" y="791"/>
                </a:cubicBezTo>
                <a:cubicBezTo>
                  <a:pt x="22" y="919"/>
                  <a:pt x="1" y="1132"/>
                  <a:pt x="129" y="1282"/>
                </a:cubicBezTo>
                <a:cubicBezTo>
                  <a:pt x="199" y="1380"/>
                  <a:pt x="315" y="1432"/>
                  <a:pt x="435" y="1432"/>
                </a:cubicBezTo>
                <a:cubicBezTo>
                  <a:pt x="497" y="1432"/>
                  <a:pt x="561" y="1418"/>
                  <a:pt x="619" y="1388"/>
                </a:cubicBezTo>
                <a:cubicBezTo>
                  <a:pt x="769" y="1303"/>
                  <a:pt x="897" y="1175"/>
                  <a:pt x="1046" y="1090"/>
                </a:cubicBezTo>
                <a:cubicBezTo>
                  <a:pt x="1174" y="983"/>
                  <a:pt x="1302" y="919"/>
                  <a:pt x="1451" y="812"/>
                </a:cubicBezTo>
                <a:lnTo>
                  <a:pt x="1878" y="578"/>
                </a:lnTo>
                <a:cubicBezTo>
                  <a:pt x="1942" y="535"/>
                  <a:pt x="2027" y="514"/>
                  <a:pt x="2091" y="471"/>
                </a:cubicBezTo>
                <a:cubicBezTo>
                  <a:pt x="2197" y="429"/>
                  <a:pt x="2261" y="365"/>
                  <a:pt x="2324" y="302"/>
                </a:cubicBezTo>
                <a:lnTo>
                  <a:pt x="2324" y="302"/>
                </a:lnTo>
                <a:lnTo>
                  <a:pt x="2261" y="365"/>
                </a:lnTo>
                <a:lnTo>
                  <a:pt x="2347" y="322"/>
                </a:lnTo>
                <a:cubicBezTo>
                  <a:pt x="2470" y="240"/>
                  <a:pt x="2435" y="1"/>
                  <a:pt x="2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9" name="Google Shape;569;p21"/>
          <p:cNvSpPr/>
          <p:nvPr/>
        </p:nvSpPr>
        <p:spPr>
          <a:xfrm>
            <a:off x="9791686" y="6243867"/>
            <a:ext cx="132797" cy="154189"/>
          </a:xfrm>
          <a:custGeom>
            <a:avLst/>
            <a:gdLst/>
            <a:ahLst/>
            <a:cxnLst/>
            <a:rect l="l" t="t" r="r" b="b"/>
            <a:pathLst>
              <a:path w="2061" h="2393" extrusionOk="0">
                <a:moveTo>
                  <a:pt x="1001" y="651"/>
                </a:moveTo>
                <a:lnTo>
                  <a:pt x="1001" y="651"/>
                </a:lnTo>
                <a:cubicBezTo>
                  <a:pt x="1010" y="680"/>
                  <a:pt x="1016" y="691"/>
                  <a:pt x="1017" y="691"/>
                </a:cubicBezTo>
                <a:cubicBezTo>
                  <a:pt x="1018" y="691"/>
                  <a:pt x="1012" y="674"/>
                  <a:pt x="1001" y="651"/>
                </a:cubicBezTo>
                <a:close/>
                <a:moveTo>
                  <a:pt x="470" y="0"/>
                </a:moveTo>
                <a:cubicBezTo>
                  <a:pt x="233" y="0"/>
                  <a:pt x="1" y="210"/>
                  <a:pt x="84" y="502"/>
                </a:cubicBezTo>
                <a:cubicBezTo>
                  <a:pt x="212" y="928"/>
                  <a:pt x="425" y="1291"/>
                  <a:pt x="702" y="1632"/>
                </a:cubicBezTo>
                <a:cubicBezTo>
                  <a:pt x="809" y="1760"/>
                  <a:pt x="937" y="1909"/>
                  <a:pt x="1086" y="2016"/>
                </a:cubicBezTo>
                <a:cubicBezTo>
                  <a:pt x="1129" y="2080"/>
                  <a:pt x="1193" y="2122"/>
                  <a:pt x="1257" y="2144"/>
                </a:cubicBezTo>
                <a:cubicBezTo>
                  <a:pt x="1278" y="2155"/>
                  <a:pt x="1289" y="2159"/>
                  <a:pt x="1293" y="2159"/>
                </a:cubicBezTo>
                <a:lnTo>
                  <a:pt x="1293" y="2159"/>
                </a:lnTo>
                <a:cubicBezTo>
                  <a:pt x="1295" y="2161"/>
                  <a:pt x="1297" y="2163"/>
                  <a:pt x="1299" y="2165"/>
                </a:cubicBezTo>
                <a:cubicBezTo>
                  <a:pt x="1342" y="2208"/>
                  <a:pt x="1342" y="2186"/>
                  <a:pt x="1363" y="2208"/>
                </a:cubicBezTo>
                <a:lnTo>
                  <a:pt x="1427" y="2250"/>
                </a:lnTo>
                <a:lnTo>
                  <a:pt x="1470" y="2272"/>
                </a:lnTo>
                <a:lnTo>
                  <a:pt x="1619" y="2336"/>
                </a:lnTo>
                <a:cubicBezTo>
                  <a:pt x="1664" y="2376"/>
                  <a:pt x="1711" y="2393"/>
                  <a:pt x="1756" y="2393"/>
                </a:cubicBezTo>
                <a:cubicBezTo>
                  <a:pt x="1926" y="2393"/>
                  <a:pt x="2061" y="2151"/>
                  <a:pt x="1875" y="2016"/>
                </a:cubicBezTo>
                <a:cubicBezTo>
                  <a:pt x="1811" y="1952"/>
                  <a:pt x="1768" y="1867"/>
                  <a:pt x="1726" y="1824"/>
                </a:cubicBezTo>
                <a:cubicBezTo>
                  <a:pt x="1683" y="1781"/>
                  <a:pt x="1640" y="1696"/>
                  <a:pt x="1577" y="1632"/>
                </a:cubicBezTo>
                <a:cubicBezTo>
                  <a:pt x="1470" y="1483"/>
                  <a:pt x="1385" y="1333"/>
                  <a:pt x="1278" y="1184"/>
                </a:cubicBezTo>
                <a:cubicBezTo>
                  <a:pt x="1193" y="1035"/>
                  <a:pt x="1107" y="886"/>
                  <a:pt x="1022" y="715"/>
                </a:cubicBezTo>
                <a:cubicBezTo>
                  <a:pt x="1022" y="694"/>
                  <a:pt x="1001" y="672"/>
                  <a:pt x="1001" y="651"/>
                </a:cubicBezTo>
                <a:cubicBezTo>
                  <a:pt x="979" y="608"/>
                  <a:pt x="979" y="566"/>
                  <a:pt x="958" y="523"/>
                </a:cubicBezTo>
                <a:cubicBezTo>
                  <a:pt x="915" y="416"/>
                  <a:pt x="873" y="310"/>
                  <a:pt x="809" y="203"/>
                </a:cubicBezTo>
                <a:cubicBezTo>
                  <a:pt x="727" y="61"/>
                  <a:pt x="598" y="0"/>
                  <a:pt x="4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0" name="Google Shape;570;p21"/>
          <p:cNvSpPr/>
          <p:nvPr/>
        </p:nvSpPr>
        <p:spPr>
          <a:xfrm>
            <a:off x="9909730" y="6683826"/>
            <a:ext cx="118621" cy="212629"/>
          </a:xfrm>
          <a:custGeom>
            <a:avLst/>
            <a:gdLst/>
            <a:ahLst/>
            <a:cxnLst/>
            <a:rect l="l" t="t" r="r" b="b"/>
            <a:pathLst>
              <a:path w="1841" h="3300" extrusionOk="0">
                <a:moveTo>
                  <a:pt x="1461" y="0"/>
                </a:moveTo>
                <a:cubicBezTo>
                  <a:pt x="1361" y="0"/>
                  <a:pt x="1260" y="47"/>
                  <a:pt x="1195" y="157"/>
                </a:cubicBezTo>
                <a:lnTo>
                  <a:pt x="1195" y="178"/>
                </a:lnTo>
                <a:cubicBezTo>
                  <a:pt x="1088" y="370"/>
                  <a:pt x="981" y="583"/>
                  <a:pt x="896" y="797"/>
                </a:cubicBezTo>
                <a:cubicBezTo>
                  <a:pt x="811" y="1010"/>
                  <a:pt x="726" y="1223"/>
                  <a:pt x="640" y="1415"/>
                </a:cubicBezTo>
                <a:cubicBezTo>
                  <a:pt x="448" y="1863"/>
                  <a:pt x="235" y="2289"/>
                  <a:pt x="64" y="2759"/>
                </a:cubicBezTo>
                <a:cubicBezTo>
                  <a:pt x="0" y="2993"/>
                  <a:pt x="150" y="3228"/>
                  <a:pt x="384" y="3292"/>
                </a:cubicBezTo>
                <a:cubicBezTo>
                  <a:pt x="412" y="3297"/>
                  <a:pt x="439" y="3300"/>
                  <a:pt x="467" y="3300"/>
                </a:cubicBezTo>
                <a:cubicBezTo>
                  <a:pt x="655" y="3300"/>
                  <a:pt x="843" y="3176"/>
                  <a:pt x="917" y="2972"/>
                </a:cubicBezTo>
                <a:cubicBezTo>
                  <a:pt x="1067" y="2567"/>
                  <a:pt x="1195" y="2119"/>
                  <a:pt x="1365" y="1692"/>
                </a:cubicBezTo>
                <a:cubicBezTo>
                  <a:pt x="1429" y="1500"/>
                  <a:pt x="1493" y="1287"/>
                  <a:pt x="1579" y="1074"/>
                </a:cubicBezTo>
                <a:cubicBezTo>
                  <a:pt x="1643" y="861"/>
                  <a:pt x="1728" y="626"/>
                  <a:pt x="1770" y="413"/>
                </a:cubicBezTo>
                <a:cubicBezTo>
                  <a:pt x="1841" y="174"/>
                  <a:pt x="1652" y="0"/>
                  <a:pt x="1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1" name="Google Shape;571;p21"/>
          <p:cNvSpPr/>
          <p:nvPr/>
        </p:nvSpPr>
        <p:spPr>
          <a:xfrm>
            <a:off x="9802512" y="6657150"/>
            <a:ext cx="53673" cy="160117"/>
          </a:xfrm>
          <a:custGeom>
            <a:avLst/>
            <a:gdLst/>
            <a:ahLst/>
            <a:cxnLst/>
            <a:rect l="l" t="t" r="r" b="b"/>
            <a:pathLst>
              <a:path w="833" h="2485" extrusionOk="0">
                <a:moveTo>
                  <a:pt x="428" y="0"/>
                </a:moveTo>
                <a:cubicBezTo>
                  <a:pt x="225" y="0"/>
                  <a:pt x="22" y="134"/>
                  <a:pt x="22" y="400"/>
                </a:cubicBezTo>
                <a:cubicBezTo>
                  <a:pt x="22" y="443"/>
                  <a:pt x="22" y="507"/>
                  <a:pt x="22" y="549"/>
                </a:cubicBezTo>
                <a:lnTo>
                  <a:pt x="22" y="571"/>
                </a:lnTo>
                <a:lnTo>
                  <a:pt x="22" y="635"/>
                </a:lnTo>
                <a:cubicBezTo>
                  <a:pt x="44" y="720"/>
                  <a:pt x="44" y="784"/>
                  <a:pt x="44" y="848"/>
                </a:cubicBezTo>
                <a:lnTo>
                  <a:pt x="44" y="1317"/>
                </a:lnTo>
                <a:cubicBezTo>
                  <a:pt x="1" y="1637"/>
                  <a:pt x="1" y="1936"/>
                  <a:pt x="1" y="2256"/>
                </a:cubicBezTo>
                <a:cubicBezTo>
                  <a:pt x="1" y="2397"/>
                  <a:pt x="118" y="2484"/>
                  <a:pt x="238" y="2484"/>
                </a:cubicBezTo>
                <a:cubicBezTo>
                  <a:pt x="317" y="2484"/>
                  <a:pt x="398" y="2447"/>
                  <a:pt x="449" y="2362"/>
                </a:cubicBezTo>
                <a:lnTo>
                  <a:pt x="470" y="2383"/>
                </a:lnTo>
                <a:cubicBezTo>
                  <a:pt x="619" y="2085"/>
                  <a:pt x="705" y="1744"/>
                  <a:pt x="726" y="1424"/>
                </a:cubicBezTo>
                <a:cubicBezTo>
                  <a:pt x="769" y="1253"/>
                  <a:pt x="790" y="1061"/>
                  <a:pt x="811" y="891"/>
                </a:cubicBezTo>
                <a:cubicBezTo>
                  <a:pt x="833" y="720"/>
                  <a:pt x="833" y="549"/>
                  <a:pt x="833" y="400"/>
                </a:cubicBezTo>
                <a:cubicBezTo>
                  <a:pt x="833" y="134"/>
                  <a:pt x="630" y="0"/>
                  <a:pt x="4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2" name="Google Shape;572;p21"/>
          <p:cNvSpPr/>
          <p:nvPr/>
        </p:nvSpPr>
        <p:spPr>
          <a:xfrm>
            <a:off x="9787434" y="6456179"/>
            <a:ext cx="57797" cy="50903"/>
          </a:xfrm>
          <a:custGeom>
            <a:avLst/>
            <a:gdLst/>
            <a:ahLst/>
            <a:cxnLst/>
            <a:rect l="l" t="t" r="r" b="b"/>
            <a:pathLst>
              <a:path w="897" h="790" extrusionOk="0">
                <a:moveTo>
                  <a:pt x="683" y="256"/>
                </a:moveTo>
                <a:lnTo>
                  <a:pt x="684" y="260"/>
                </a:lnTo>
                <a:lnTo>
                  <a:pt x="684" y="260"/>
                </a:lnTo>
                <a:cubicBezTo>
                  <a:pt x="684" y="259"/>
                  <a:pt x="683" y="259"/>
                  <a:pt x="683" y="258"/>
                </a:cubicBezTo>
                <a:lnTo>
                  <a:pt x="683" y="258"/>
                </a:lnTo>
                <a:cubicBezTo>
                  <a:pt x="683" y="258"/>
                  <a:pt x="683" y="257"/>
                  <a:pt x="683" y="256"/>
                </a:cubicBezTo>
                <a:close/>
                <a:moveTo>
                  <a:pt x="853" y="597"/>
                </a:moveTo>
                <a:lnTo>
                  <a:pt x="832" y="623"/>
                </a:lnTo>
                <a:lnTo>
                  <a:pt x="832" y="623"/>
                </a:lnTo>
                <a:cubicBezTo>
                  <a:pt x="832" y="622"/>
                  <a:pt x="832" y="620"/>
                  <a:pt x="832" y="619"/>
                </a:cubicBezTo>
                <a:lnTo>
                  <a:pt x="853" y="597"/>
                </a:lnTo>
                <a:close/>
                <a:moveTo>
                  <a:pt x="762" y="725"/>
                </a:moveTo>
                <a:lnTo>
                  <a:pt x="762" y="725"/>
                </a:lnTo>
                <a:cubicBezTo>
                  <a:pt x="760" y="727"/>
                  <a:pt x="758" y="728"/>
                  <a:pt x="756" y="730"/>
                </a:cubicBezTo>
                <a:lnTo>
                  <a:pt x="756" y="730"/>
                </a:lnTo>
                <a:lnTo>
                  <a:pt x="768" y="725"/>
                </a:lnTo>
                <a:close/>
                <a:moveTo>
                  <a:pt x="278" y="0"/>
                </a:moveTo>
                <a:cubicBezTo>
                  <a:pt x="235" y="22"/>
                  <a:pt x="192" y="43"/>
                  <a:pt x="150" y="64"/>
                </a:cubicBezTo>
                <a:cubicBezTo>
                  <a:pt x="107" y="86"/>
                  <a:pt x="86" y="128"/>
                  <a:pt x="64" y="171"/>
                </a:cubicBezTo>
                <a:cubicBezTo>
                  <a:pt x="0" y="278"/>
                  <a:pt x="0" y="406"/>
                  <a:pt x="64" y="512"/>
                </a:cubicBezTo>
                <a:cubicBezTo>
                  <a:pt x="86" y="576"/>
                  <a:pt x="128" y="619"/>
                  <a:pt x="171" y="661"/>
                </a:cubicBezTo>
                <a:cubicBezTo>
                  <a:pt x="214" y="683"/>
                  <a:pt x="235" y="704"/>
                  <a:pt x="278" y="725"/>
                </a:cubicBezTo>
                <a:lnTo>
                  <a:pt x="299" y="725"/>
                </a:lnTo>
                <a:cubicBezTo>
                  <a:pt x="320" y="747"/>
                  <a:pt x="363" y="747"/>
                  <a:pt x="406" y="768"/>
                </a:cubicBezTo>
                <a:lnTo>
                  <a:pt x="427" y="768"/>
                </a:lnTo>
                <a:lnTo>
                  <a:pt x="534" y="789"/>
                </a:lnTo>
                <a:lnTo>
                  <a:pt x="555" y="789"/>
                </a:lnTo>
                <a:cubicBezTo>
                  <a:pt x="598" y="768"/>
                  <a:pt x="619" y="768"/>
                  <a:pt x="662" y="768"/>
                </a:cubicBezTo>
                <a:cubicBezTo>
                  <a:pt x="683" y="768"/>
                  <a:pt x="704" y="747"/>
                  <a:pt x="725" y="747"/>
                </a:cubicBezTo>
                <a:cubicBezTo>
                  <a:pt x="737" y="741"/>
                  <a:pt x="747" y="735"/>
                  <a:pt x="756" y="730"/>
                </a:cubicBezTo>
                <a:lnTo>
                  <a:pt x="756" y="730"/>
                </a:lnTo>
                <a:lnTo>
                  <a:pt x="704" y="747"/>
                </a:lnTo>
                <a:cubicBezTo>
                  <a:pt x="725" y="736"/>
                  <a:pt x="741" y="731"/>
                  <a:pt x="755" y="725"/>
                </a:cubicBezTo>
                <a:lnTo>
                  <a:pt x="762" y="725"/>
                </a:lnTo>
                <a:cubicBezTo>
                  <a:pt x="767" y="722"/>
                  <a:pt x="771" y="719"/>
                  <a:pt x="775" y="716"/>
                </a:cubicBezTo>
                <a:lnTo>
                  <a:pt x="775" y="716"/>
                </a:lnTo>
                <a:cubicBezTo>
                  <a:pt x="780" y="712"/>
                  <a:pt x="785" y="709"/>
                  <a:pt x="789" y="704"/>
                </a:cubicBezTo>
                <a:lnTo>
                  <a:pt x="832" y="683"/>
                </a:lnTo>
                <a:cubicBezTo>
                  <a:pt x="853" y="661"/>
                  <a:pt x="875" y="640"/>
                  <a:pt x="875" y="597"/>
                </a:cubicBezTo>
                <a:cubicBezTo>
                  <a:pt x="896" y="597"/>
                  <a:pt x="896" y="576"/>
                  <a:pt x="896" y="555"/>
                </a:cubicBezTo>
                <a:cubicBezTo>
                  <a:pt x="896" y="534"/>
                  <a:pt x="896" y="491"/>
                  <a:pt x="896" y="470"/>
                </a:cubicBezTo>
                <a:cubicBezTo>
                  <a:pt x="875" y="427"/>
                  <a:pt x="853" y="406"/>
                  <a:pt x="832" y="384"/>
                </a:cubicBezTo>
                <a:cubicBezTo>
                  <a:pt x="814" y="366"/>
                  <a:pt x="796" y="348"/>
                  <a:pt x="778" y="343"/>
                </a:cubicBezTo>
                <a:lnTo>
                  <a:pt x="778" y="343"/>
                </a:lnTo>
                <a:cubicBezTo>
                  <a:pt x="755" y="319"/>
                  <a:pt x="729" y="299"/>
                  <a:pt x="701" y="283"/>
                </a:cubicBezTo>
                <a:lnTo>
                  <a:pt x="701" y="283"/>
                </a:lnTo>
                <a:cubicBezTo>
                  <a:pt x="701" y="282"/>
                  <a:pt x="700" y="281"/>
                  <a:pt x="699" y="280"/>
                </a:cubicBezTo>
                <a:lnTo>
                  <a:pt x="699" y="280"/>
                </a:lnTo>
                <a:cubicBezTo>
                  <a:pt x="682" y="180"/>
                  <a:pt x="623" y="96"/>
                  <a:pt x="534" y="43"/>
                </a:cubicBezTo>
                <a:lnTo>
                  <a:pt x="4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3" name="Google Shape;573;p21"/>
          <p:cNvSpPr/>
          <p:nvPr/>
        </p:nvSpPr>
        <p:spPr>
          <a:xfrm rot="10800000">
            <a:off x="-70707" y="4363081"/>
            <a:ext cx="994440" cy="1832321"/>
          </a:xfrm>
          <a:custGeom>
            <a:avLst/>
            <a:gdLst/>
            <a:ahLst/>
            <a:cxnLst/>
            <a:rect l="l" t="t" r="r" b="b"/>
            <a:pathLst>
              <a:path w="14567" h="23703" extrusionOk="0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4" name="Google Shape;574;p21"/>
          <p:cNvSpPr/>
          <p:nvPr/>
        </p:nvSpPr>
        <p:spPr>
          <a:xfrm>
            <a:off x="2951340" y="6254000"/>
            <a:ext cx="1179085" cy="368973"/>
          </a:xfrm>
          <a:custGeom>
            <a:avLst/>
            <a:gdLst/>
            <a:ahLst/>
            <a:cxnLst/>
            <a:rect l="l" t="t" r="r" b="b"/>
            <a:pathLst>
              <a:path w="15121" h="4544" extrusionOk="0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5" name="Google Shape;575;p21"/>
          <p:cNvSpPr/>
          <p:nvPr/>
        </p:nvSpPr>
        <p:spPr>
          <a:xfrm>
            <a:off x="199499" y="3404002"/>
            <a:ext cx="433501" cy="40110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21"/>
          <p:cNvSpPr/>
          <p:nvPr/>
        </p:nvSpPr>
        <p:spPr>
          <a:xfrm>
            <a:off x="199499" y="2660702"/>
            <a:ext cx="433501" cy="40110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21"/>
          <p:cNvSpPr/>
          <p:nvPr/>
        </p:nvSpPr>
        <p:spPr>
          <a:xfrm rot="10800000">
            <a:off x="11942167" y="3454105"/>
            <a:ext cx="362067" cy="627780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21"/>
          <p:cNvSpPr/>
          <p:nvPr/>
        </p:nvSpPr>
        <p:spPr>
          <a:xfrm rot="10800000">
            <a:off x="11436755" y="4311716"/>
            <a:ext cx="867479" cy="959712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21"/>
          <p:cNvSpPr/>
          <p:nvPr/>
        </p:nvSpPr>
        <p:spPr>
          <a:xfrm>
            <a:off x="10841333" y="-304802"/>
            <a:ext cx="1069537" cy="1742721"/>
          </a:xfrm>
          <a:custGeom>
            <a:avLst/>
            <a:gdLst/>
            <a:ahLst/>
            <a:cxnLst/>
            <a:rect l="l" t="t" r="r" b="b"/>
            <a:pathLst>
              <a:path w="14353" h="23387" extrusionOk="0">
                <a:moveTo>
                  <a:pt x="7038" y="1"/>
                </a:moveTo>
                <a:lnTo>
                  <a:pt x="7038" y="1"/>
                </a:lnTo>
                <a:cubicBezTo>
                  <a:pt x="7166" y="2730"/>
                  <a:pt x="7358" y="5439"/>
                  <a:pt x="7443" y="8168"/>
                </a:cubicBezTo>
                <a:cubicBezTo>
                  <a:pt x="7528" y="9960"/>
                  <a:pt x="7592" y="11773"/>
                  <a:pt x="7294" y="13543"/>
                </a:cubicBezTo>
                <a:cubicBezTo>
                  <a:pt x="7251" y="13905"/>
                  <a:pt x="7145" y="14246"/>
                  <a:pt x="6953" y="14545"/>
                </a:cubicBezTo>
                <a:cubicBezTo>
                  <a:pt x="6590" y="15057"/>
                  <a:pt x="5950" y="15227"/>
                  <a:pt x="5375" y="15377"/>
                </a:cubicBezTo>
                <a:cubicBezTo>
                  <a:pt x="3604" y="15761"/>
                  <a:pt x="1813" y="15974"/>
                  <a:pt x="0" y="15974"/>
                </a:cubicBezTo>
                <a:lnTo>
                  <a:pt x="128" y="22969"/>
                </a:lnTo>
                <a:cubicBezTo>
                  <a:pt x="1486" y="23184"/>
                  <a:pt x="2869" y="23386"/>
                  <a:pt x="4248" y="23386"/>
                </a:cubicBezTo>
                <a:cubicBezTo>
                  <a:pt x="4645" y="23386"/>
                  <a:pt x="5042" y="23369"/>
                  <a:pt x="5439" y="23331"/>
                </a:cubicBezTo>
                <a:cubicBezTo>
                  <a:pt x="7209" y="23161"/>
                  <a:pt x="8979" y="22585"/>
                  <a:pt x="10301" y="21391"/>
                </a:cubicBezTo>
                <a:cubicBezTo>
                  <a:pt x="12625" y="19301"/>
                  <a:pt x="13052" y="15888"/>
                  <a:pt x="13350" y="12796"/>
                </a:cubicBezTo>
                <a:cubicBezTo>
                  <a:pt x="13756" y="8723"/>
                  <a:pt x="13990" y="4692"/>
                  <a:pt x="14353" y="619"/>
                </a:cubicBezTo>
                <a:cubicBezTo>
                  <a:pt x="11900" y="491"/>
                  <a:pt x="9469" y="278"/>
                  <a:pt x="7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49845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2"/>
          <p:cNvSpPr txBox="1">
            <a:spLocks noGrp="1"/>
          </p:cNvSpPr>
          <p:nvPr>
            <p:ph type="title"/>
          </p:nvPr>
        </p:nvSpPr>
        <p:spPr>
          <a:xfrm>
            <a:off x="950967" y="474688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2" name="Google Shape;582;p22"/>
          <p:cNvSpPr txBox="1">
            <a:spLocks noGrp="1"/>
          </p:cNvSpPr>
          <p:nvPr>
            <p:ph type="subTitle" idx="1"/>
          </p:nvPr>
        </p:nvSpPr>
        <p:spPr>
          <a:xfrm>
            <a:off x="1687533" y="2943300"/>
            <a:ext cx="3530400" cy="1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3" name="Google Shape;583;p22"/>
          <p:cNvSpPr/>
          <p:nvPr/>
        </p:nvSpPr>
        <p:spPr>
          <a:xfrm>
            <a:off x="0" y="2336234"/>
            <a:ext cx="683355" cy="985991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22"/>
          <p:cNvSpPr/>
          <p:nvPr/>
        </p:nvSpPr>
        <p:spPr>
          <a:xfrm>
            <a:off x="-222333" y="3604191"/>
            <a:ext cx="342997" cy="594740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22"/>
          <p:cNvSpPr/>
          <p:nvPr/>
        </p:nvSpPr>
        <p:spPr>
          <a:xfrm>
            <a:off x="12244204" y="5232640"/>
            <a:ext cx="234237" cy="111049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22"/>
          <p:cNvSpPr/>
          <p:nvPr/>
        </p:nvSpPr>
        <p:spPr>
          <a:xfrm>
            <a:off x="12181777" y="5447211"/>
            <a:ext cx="166684" cy="175568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22"/>
          <p:cNvSpPr/>
          <p:nvPr/>
        </p:nvSpPr>
        <p:spPr>
          <a:xfrm>
            <a:off x="11802608" y="4983767"/>
            <a:ext cx="263307" cy="115232"/>
          </a:xfrm>
          <a:custGeom>
            <a:avLst/>
            <a:gdLst/>
            <a:ahLst/>
            <a:cxnLst/>
            <a:rect l="l" t="t" r="r" b="b"/>
            <a:pathLst>
              <a:path w="2518" h="1102" extrusionOk="0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8" name="Google Shape;588;p22"/>
          <p:cNvSpPr/>
          <p:nvPr/>
        </p:nvSpPr>
        <p:spPr>
          <a:xfrm>
            <a:off x="11762453" y="5259094"/>
            <a:ext cx="223152" cy="219799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" name="Google Shape;589;p22"/>
          <p:cNvSpPr/>
          <p:nvPr/>
        </p:nvSpPr>
        <p:spPr>
          <a:xfrm>
            <a:off x="11803863" y="5648191"/>
            <a:ext cx="246367" cy="217917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" name="Google Shape;590;p22"/>
          <p:cNvSpPr/>
          <p:nvPr/>
        </p:nvSpPr>
        <p:spPr>
          <a:xfrm>
            <a:off x="12036739" y="5929270"/>
            <a:ext cx="226395" cy="217289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" name="Google Shape;591;p22"/>
          <p:cNvSpPr/>
          <p:nvPr/>
        </p:nvSpPr>
        <p:spPr>
          <a:xfrm>
            <a:off x="12210115" y="6705789"/>
            <a:ext cx="279516" cy="143779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" name="Google Shape;592;p22"/>
          <p:cNvSpPr/>
          <p:nvPr/>
        </p:nvSpPr>
        <p:spPr>
          <a:xfrm>
            <a:off x="12014465" y="6884809"/>
            <a:ext cx="258811" cy="118056"/>
          </a:xfrm>
          <a:custGeom>
            <a:avLst/>
            <a:gdLst/>
            <a:ahLst/>
            <a:cxnLst/>
            <a:rect l="l" t="t" r="r" b="b"/>
            <a:pathLst>
              <a:path w="2475" h="1129" extrusionOk="0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3" name="Google Shape;593;p22"/>
          <p:cNvSpPr/>
          <p:nvPr/>
        </p:nvSpPr>
        <p:spPr>
          <a:xfrm>
            <a:off x="11719268" y="6735174"/>
            <a:ext cx="179337" cy="150053"/>
          </a:xfrm>
          <a:custGeom>
            <a:avLst/>
            <a:gdLst/>
            <a:ahLst/>
            <a:cxnLst/>
            <a:rect l="l" t="t" r="r" b="b"/>
            <a:pathLst>
              <a:path w="1715" h="1435" extrusionOk="0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4" name="Google Shape;594;p22"/>
          <p:cNvSpPr/>
          <p:nvPr/>
        </p:nvSpPr>
        <p:spPr>
          <a:xfrm>
            <a:off x="11967619" y="6489856"/>
            <a:ext cx="111995" cy="196899"/>
          </a:xfrm>
          <a:custGeom>
            <a:avLst/>
            <a:gdLst/>
            <a:ahLst/>
            <a:cxnLst/>
            <a:rect l="l" t="t" r="r" b="b"/>
            <a:pathLst>
              <a:path w="1071" h="1883" extrusionOk="0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5" name="Google Shape;595;p22"/>
          <p:cNvSpPr/>
          <p:nvPr/>
        </p:nvSpPr>
        <p:spPr>
          <a:xfrm>
            <a:off x="12166091" y="6292641"/>
            <a:ext cx="132072" cy="128931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6" name="Google Shape;596;p22"/>
          <p:cNvSpPr/>
          <p:nvPr/>
        </p:nvSpPr>
        <p:spPr>
          <a:xfrm>
            <a:off x="11732547" y="6038648"/>
            <a:ext cx="123707" cy="311713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7" name="Google Shape;597;p22"/>
          <p:cNvSpPr/>
          <p:nvPr/>
        </p:nvSpPr>
        <p:spPr>
          <a:xfrm rot="5400000" flipH="1">
            <a:off x="-432540" y="6017125"/>
            <a:ext cx="1796589" cy="2443564"/>
          </a:xfrm>
          <a:custGeom>
            <a:avLst/>
            <a:gdLst/>
            <a:ahLst/>
            <a:cxnLst/>
            <a:rect l="l" t="t" r="r" b="b"/>
            <a:pathLst>
              <a:path w="23140" h="31473" extrusionOk="0">
                <a:moveTo>
                  <a:pt x="22831" y="1"/>
                </a:moveTo>
                <a:cubicBezTo>
                  <a:pt x="22697" y="1"/>
                  <a:pt x="22564" y="86"/>
                  <a:pt x="22564" y="257"/>
                </a:cubicBezTo>
                <a:lnTo>
                  <a:pt x="22585" y="257"/>
                </a:lnTo>
                <a:cubicBezTo>
                  <a:pt x="22351" y="3648"/>
                  <a:pt x="22329" y="7060"/>
                  <a:pt x="22180" y="10451"/>
                </a:cubicBezTo>
                <a:cubicBezTo>
                  <a:pt x="22137" y="11943"/>
                  <a:pt x="22009" y="13436"/>
                  <a:pt x="21114" y="14716"/>
                </a:cubicBezTo>
                <a:cubicBezTo>
                  <a:pt x="20282" y="15804"/>
                  <a:pt x="19152" y="16635"/>
                  <a:pt x="17851" y="17083"/>
                </a:cubicBezTo>
                <a:cubicBezTo>
                  <a:pt x="16401" y="17616"/>
                  <a:pt x="14844" y="17829"/>
                  <a:pt x="13308" y="17957"/>
                </a:cubicBezTo>
                <a:cubicBezTo>
                  <a:pt x="11602" y="18128"/>
                  <a:pt x="9896" y="18213"/>
                  <a:pt x="8190" y="18235"/>
                </a:cubicBezTo>
                <a:cubicBezTo>
                  <a:pt x="6505" y="18235"/>
                  <a:pt x="4821" y="18171"/>
                  <a:pt x="3136" y="18043"/>
                </a:cubicBezTo>
                <a:cubicBezTo>
                  <a:pt x="2709" y="18000"/>
                  <a:pt x="2304" y="17957"/>
                  <a:pt x="1878" y="17915"/>
                </a:cubicBezTo>
                <a:cubicBezTo>
                  <a:pt x="1758" y="17891"/>
                  <a:pt x="1632" y="17879"/>
                  <a:pt x="1504" y="17879"/>
                </a:cubicBezTo>
                <a:cubicBezTo>
                  <a:pt x="1292" y="17879"/>
                  <a:pt x="1075" y="17912"/>
                  <a:pt x="875" y="17979"/>
                </a:cubicBezTo>
                <a:cubicBezTo>
                  <a:pt x="172" y="18256"/>
                  <a:pt x="172" y="18981"/>
                  <a:pt x="172" y="19621"/>
                </a:cubicBezTo>
                <a:cubicBezTo>
                  <a:pt x="129" y="23460"/>
                  <a:pt x="44" y="27298"/>
                  <a:pt x="1" y="31137"/>
                </a:cubicBezTo>
                <a:cubicBezTo>
                  <a:pt x="12" y="31361"/>
                  <a:pt x="182" y="31473"/>
                  <a:pt x="356" y="31473"/>
                </a:cubicBezTo>
                <a:cubicBezTo>
                  <a:pt x="529" y="31473"/>
                  <a:pt x="705" y="31361"/>
                  <a:pt x="726" y="31137"/>
                </a:cubicBezTo>
                <a:cubicBezTo>
                  <a:pt x="790" y="27703"/>
                  <a:pt x="811" y="24291"/>
                  <a:pt x="897" y="20879"/>
                </a:cubicBezTo>
                <a:lnTo>
                  <a:pt x="918" y="19621"/>
                </a:lnTo>
                <a:cubicBezTo>
                  <a:pt x="918" y="19365"/>
                  <a:pt x="854" y="18853"/>
                  <a:pt x="1195" y="18789"/>
                </a:cubicBezTo>
                <a:cubicBezTo>
                  <a:pt x="1275" y="18784"/>
                  <a:pt x="1355" y="18781"/>
                  <a:pt x="1435" y="18781"/>
                </a:cubicBezTo>
                <a:cubicBezTo>
                  <a:pt x="1675" y="18781"/>
                  <a:pt x="1915" y="18805"/>
                  <a:pt x="2155" y="18853"/>
                </a:cubicBezTo>
                <a:cubicBezTo>
                  <a:pt x="2581" y="18896"/>
                  <a:pt x="3008" y="18917"/>
                  <a:pt x="3456" y="18960"/>
                </a:cubicBezTo>
                <a:cubicBezTo>
                  <a:pt x="4721" y="19039"/>
                  <a:pt x="5986" y="19083"/>
                  <a:pt x="7252" y="19083"/>
                </a:cubicBezTo>
                <a:cubicBezTo>
                  <a:pt x="7693" y="19083"/>
                  <a:pt x="8133" y="19077"/>
                  <a:pt x="8574" y="19066"/>
                </a:cubicBezTo>
                <a:cubicBezTo>
                  <a:pt x="10237" y="19024"/>
                  <a:pt x="11901" y="18917"/>
                  <a:pt x="13564" y="18725"/>
                </a:cubicBezTo>
                <a:cubicBezTo>
                  <a:pt x="15121" y="18555"/>
                  <a:pt x="16678" y="18320"/>
                  <a:pt x="18128" y="17766"/>
                </a:cubicBezTo>
                <a:cubicBezTo>
                  <a:pt x="19408" y="17318"/>
                  <a:pt x="20538" y="16550"/>
                  <a:pt x="21434" y="15548"/>
                </a:cubicBezTo>
                <a:cubicBezTo>
                  <a:pt x="22393" y="14417"/>
                  <a:pt x="22777" y="13074"/>
                  <a:pt x="22905" y="11602"/>
                </a:cubicBezTo>
                <a:cubicBezTo>
                  <a:pt x="23054" y="9768"/>
                  <a:pt x="22990" y="7913"/>
                  <a:pt x="23033" y="6079"/>
                </a:cubicBezTo>
                <a:cubicBezTo>
                  <a:pt x="23076" y="4138"/>
                  <a:pt x="23140" y="2197"/>
                  <a:pt x="23097" y="257"/>
                </a:cubicBezTo>
                <a:cubicBezTo>
                  <a:pt x="23097" y="86"/>
                  <a:pt x="22964" y="1"/>
                  <a:pt x="228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8" name="Google Shape;598;p22"/>
          <p:cNvSpPr/>
          <p:nvPr/>
        </p:nvSpPr>
        <p:spPr>
          <a:xfrm rot="5400000" flipH="1">
            <a:off x="-518487" y="5850509"/>
            <a:ext cx="1914136" cy="2407539"/>
          </a:xfrm>
          <a:custGeom>
            <a:avLst/>
            <a:gdLst/>
            <a:ahLst/>
            <a:cxnLst/>
            <a:rect l="l" t="t" r="r" b="b"/>
            <a:pathLst>
              <a:path w="24654" h="31009" extrusionOk="0">
                <a:moveTo>
                  <a:pt x="24280" y="0"/>
                </a:moveTo>
                <a:cubicBezTo>
                  <a:pt x="24105" y="0"/>
                  <a:pt x="23929" y="112"/>
                  <a:pt x="23907" y="336"/>
                </a:cubicBezTo>
                <a:cubicBezTo>
                  <a:pt x="23886" y="3108"/>
                  <a:pt x="23779" y="5859"/>
                  <a:pt x="23502" y="8610"/>
                </a:cubicBezTo>
                <a:cubicBezTo>
                  <a:pt x="23267" y="10892"/>
                  <a:pt x="23054" y="13345"/>
                  <a:pt x="21924" y="15413"/>
                </a:cubicBezTo>
                <a:cubicBezTo>
                  <a:pt x="19685" y="19529"/>
                  <a:pt x="14417" y="19465"/>
                  <a:pt x="10323" y="19700"/>
                </a:cubicBezTo>
                <a:cubicBezTo>
                  <a:pt x="7209" y="19871"/>
                  <a:pt x="4074" y="20063"/>
                  <a:pt x="960" y="20169"/>
                </a:cubicBezTo>
                <a:cubicBezTo>
                  <a:pt x="769" y="20169"/>
                  <a:pt x="619" y="20318"/>
                  <a:pt x="598" y="20510"/>
                </a:cubicBezTo>
                <a:cubicBezTo>
                  <a:pt x="107" y="23901"/>
                  <a:pt x="1" y="27356"/>
                  <a:pt x="278" y="30768"/>
                </a:cubicBezTo>
                <a:cubicBezTo>
                  <a:pt x="278" y="30928"/>
                  <a:pt x="395" y="31008"/>
                  <a:pt x="513" y="31008"/>
                </a:cubicBezTo>
                <a:cubicBezTo>
                  <a:pt x="630" y="31008"/>
                  <a:pt x="747" y="30928"/>
                  <a:pt x="747" y="30768"/>
                </a:cubicBezTo>
                <a:cubicBezTo>
                  <a:pt x="871" y="27448"/>
                  <a:pt x="975" y="24148"/>
                  <a:pt x="1290" y="20849"/>
                </a:cubicBezTo>
                <a:lnTo>
                  <a:pt x="1290" y="20849"/>
                </a:lnTo>
                <a:cubicBezTo>
                  <a:pt x="4059" y="20651"/>
                  <a:pt x="6828" y="20548"/>
                  <a:pt x="9597" y="20425"/>
                </a:cubicBezTo>
                <a:cubicBezTo>
                  <a:pt x="11965" y="20318"/>
                  <a:pt x="14396" y="20318"/>
                  <a:pt x="16699" y="19785"/>
                </a:cubicBezTo>
                <a:cubicBezTo>
                  <a:pt x="18789" y="19316"/>
                  <a:pt x="20772" y="18335"/>
                  <a:pt x="22031" y="16565"/>
                </a:cubicBezTo>
                <a:cubicBezTo>
                  <a:pt x="23395" y="14646"/>
                  <a:pt x="23737" y="12172"/>
                  <a:pt x="24035" y="9911"/>
                </a:cubicBezTo>
                <a:cubicBezTo>
                  <a:pt x="24462" y="6734"/>
                  <a:pt x="24654" y="3535"/>
                  <a:pt x="24654" y="336"/>
                </a:cubicBezTo>
                <a:cubicBezTo>
                  <a:pt x="24632" y="112"/>
                  <a:pt x="24456" y="0"/>
                  <a:pt x="242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9" name="Google Shape;599;p22"/>
          <p:cNvSpPr/>
          <p:nvPr/>
        </p:nvSpPr>
        <p:spPr>
          <a:xfrm rot="5400000" flipH="1">
            <a:off x="-157618" y="5908277"/>
            <a:ext cx="1861963" cy="1781139"/>
          </a:xfrm>
          <a:custGeom>
            <a:avLst/>
            <a:gdLst/>
            <a:ahLst/>
            <a:cxnLst/>
            <a:rect l="l" t="t" r="r" b="b"/>
            <a:pathLst>
              <a:path w="23982" h="22941" extrusionOk="0">
                <a:moveTo>
                  <a:pt x="23573" y="1"/>
                </a:moveTo>
                <a:cubicBezTo>
                  <a:pt x="23368" y="1"/>
                  <a:pt x="23160" y="134"/>
                  <a:pt x="23160" y="401"/>
                </a:cubicBezTo>
                <a:cubicBezTo>
                  <a:pt x="22990" y="5903"/>
                  <a:pt x="22307" y="11384"/>
                  <a:pt x="21070" y="16736"/>
                </a:cubicBezTo>
                <a:cubicBezTo>
                  <a:pt x="20814" y="17824"/>
                  <a:pt x="20558" y="18976"/>
                  <a:pt x="19876" y="19871"/>
                </a:cubicBezTo>
                <a:cubicBezTo>
                  <a:pt x="19236" y="20724"/>
                  <a:pt x="18277" y="21194"/>
                  <a:pt x="17274" y="21449"/>
                </a:cubicBezTo>
                <a:cubicBezTo>
                  <a:pt x="16208" y="21684"/>
                  <a:pt x="15120" y="21812"/>
                  <a:pt x="14033" y="21855"/>
                </a:cubicBezTo>
                <a:cubicBezTo>
                  <a:pt x="12604" y="21919"/>
                  <a:pt x="11175" y="21983"/>
                  <a:pt x="9768" y="22025"/>
                </a:cubicBezTo>
                <a:cubicBezTo>
                  <a:pt x="6633" y="22132"/>
                  <a:pt x="3498" y="22132"/>
                  <a:pt x="341" y="22196"/>
                </a:cubicBezTo>
                <a:cubicBezTo>
                  <a:pt x="0" y="22196"/>
                  <a:pt x="0" y="22729"/>
                  <a:pt x="341" y="22729"/>
                </a:cubicBezTo>
                <a:cubicBezTo>
                  <a:pt x="2323" y="22875"/>
                  <a:pt x="4305" y="22941"/>
                  <a:pt x="6287" y="22941"/>
                </a:cubicBezTo>
                <a:cubicBezTo>
                  <a:pt x="7206" y="22941"/>
                  <a:pt x="8124" y="22927"/>
                  <a:pt x="9042" y="22900"/>
                </a:cubicBezTo>
                <a:cubicBezTo>
                  <a:pt x="10493" y="22857"/>
                  <a:pt x="11964" y="22814"/>
                  <a:pt x="13414" y="22729"/>
                </a:cubicBezTo>
                <a:cubicBezTo>
                  <a:pt x="14609" y="22686"/>
                  <a:pt x="15803" y="22580"/>
                  <a:pt x="16976" y="22388"/>
                </a:cubicBezTo>
                <a:cubicBezTo>
                  <a:pt x="18042" y="22196"/>
                  <a:pt x="19066" y="21748"/>
                  <a:pt x="19897" y="21044"/>
                </a:cubicBezTo>
                <a:cubicBezTo>
                  <a:pt x="20772" y="20298"/>
                  <a:pt x="21262" y="19210"/>
                  <a:pt x="21561" y="18123"/>
                </a:cubicBezTo>
                <a:cubicBezTo>
                  <a:pt x="21945" y="16822"/>
                  <a:pt x="22179" y="15478"/>
                  <a:pt x="22414" y="14156"/>
                </a:cubicBezTo>
                <a:cubicBezTo>
                  <a:pt x="22691" y="12748"/>
                  <a:pt x="22904" y="11362"/>
                  <a:pt x="23096" y="9976"/>
                </a:cubicBezTo>
                <a:cubicBezTo>
                  <a:pt x="23544" y="6798"/>
                  <a:pt x="23843" y="3600"/>
                  <a:pt x="23971" y="401"/>
                </a:cubicBezTo>
                <a:cubicBezTo>
                  <a:pt x="23981" y="134"/>
                  <a:pt x="23779" y="1"/>
                  <a:pt x="235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0" name="Google Shape;600;p22"/>
          <p:cNvSpPr/>
          <p:nvPr/>
        </p:nvSpPr>
        <p:spPr>
          <a:xfrm rot="5400000" flipH="1">
            <a:off x="913622" y="-526443"/>
            <a:ext cx="739759" cy="1792667"/>
          </a:xfrm>
          <a:custGeom>
            <a:avLst/>
            <a:gdLst/>
            <a:ahLst/>
            <a:cxnLst/>
            <a:rect l="l" t="t" r="r" b="b"/>
            <a:pathLst>
              <a:path w="5588" h="15542" extrusionOk="0">
                <a:moveTo>
                  <a:pt x="4548" y="1"/>
                </a:moveTo>
                <a:cubicBezTo>
                  <a:pt x="3927" y="1"/>
                  <a:pt x="3303" y="39"/>
                  <a:pt x="2688" y="121"/>
                </a:cubicBezTo>
                <a:cubicBezTo>
                  <a:pt x="2282" y="143"/>
                  <a:pt x="1899" y="292"/>
                  <a:pt x="1579" y="548"/>
                </a:cubicBezTo>
                <a:cubicBezTo>
                  <a:pt x="1365" y="804"/>
                  <a:pt x="1216" y="1102"/>
                  <a:pt x="1174" y="1422"/>
                </a:cubicBezTo>
                <a:cubicBezTo>
                  <a:pt x="256" y="5367"/>
                  <a:pt x="1" y="9419"/>
                  <a:pt x="384" y="13429"/>
                </a:cubicBezTo>
                <a:cubicBezTo>
                  <a:pt x="448" y="14026"/>
                  <a:pt x="555" y="14687"/>
                  <a:pt x="1046" y="15092"/>
                </a:cubicBezTo>
                <a:cubicBezTo>
                  <a:pt x="1493" y="15455"/>
                  <a:pt x="2112" y="15497"/>
                  <a:pt x="2709" y="15519"/>
                </a:cubicBezTo>
                <a:cubicBezTo>
                  <a:pt x="3076" y="15535"/>
                  <a:pt x="3442" y="15542"/>
                  <a:pt x="3809" y="15542"/>
                </a:cubicBezTo>
                <a:cubicBezTo>
                  <a:pt x="4402" y="15542"/>
                  <a:pt x="4995" y="15524"/>
                  <a:pt x="5588" y="15497"/>
                </a:cubicBezTo>
                <a:lnTo>
                  <a:pt x="5588" y="36"/>
                </a:lnTo>
                <a:cubicBezTo>
                  <a:pt x="5244" y="13"/>
                  <a:pt x="4896" y="1"/>
                  <a:pt x="45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1" name="Google Shape;601;p22"/>
          <p:cNvSpPr/>
          <p:nvPr/>
        </p:nvSpPr>
        <p:spPr>
          <a:xfrm rot="-5400000" flipH="1">
            <a:off x="11222154" y="-42186"/>
            <a:ext cx="1761588" cy="761961"/>
          </a:xfrm>
          <a:custGeom>
            <a:avLst/>
            <a:gdLst/>
            <a:ahLst/>
            <a:cxnLst/>
            <a:rect l="l" t="t" r="r" b="b"/>
            <a:pathLst>
              <a:path w="28024" h="13201" extrusionOk="0">
                <a:moveTo>
                  <a:pt x="18832" y="0"/>
                </a:moveTo>
                <a:cubicBezTo>
                  <a:pt x="18747" y="1024"/>
                  <a:pt x="18640" y="2197"/>
                  <a:pt x="18000" y="2644"/>
                </a:cubicBezTo>
                <a:cubicBezTo>
                  <a:pt x="17700" y="2838"/>
                  <a:pt x="17126" y="2891"/>
                  <a:pt x="16517" y="2891"/>
                </a:cubicBezTo>
                <a:cubicBezTo>
                  <a:pt x="15787" y="2891"/>
                  <a:pt x="15007" y="2815"/>
                  <a:pt x="14588" y="2815"/>
                </a:cubicBezTo>
                <a:cubicBezTo>
                  <a:pt x="12519" y="2986"/>
                  <a:pt x="10408" y="2922"/>
                  <a:pt x="8318" y="2964"/>
                </a:cubicBezTo>
                <a:cubicBezTo>
                  <a:pt x="5546" y="3028"/>
                  <a:pt x="2773" y="3071"/>
                  <a:pt x="1" y="3114"/>
                </a:cubicBezTo>
                <a:lnTo>
                  <a:pt x="1" y="13201"/>
                </a:lnTo>
                <a:lnTo>
                  <a:pt x="25208" y="12540"/>
                </a:lnTo>
                <a:cubicBezTo>
                  <a:pt x="25550" y="12540"/>
                  <a:pt x="25891" y="12476"/>
                  <a:pt x="26211" y="12326"/>
                </a:cubicBezTo>
                <a:cubicBezTo>
                  <a:pt x="26722" y="12028"/>
                  <a:pt x="26872" y="11388"/>
                  <a:pt x="26957" y="10791"/>
                </a:cubicBezTo>
                <a:cubicBezTo>
                  <a:pt x="27533" y="7230"/>
                  <a:pt x="27895" y="3625"/>
                  <a:pt x="280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2" name="Google Shape;602;p22"/>
          <p:cNvSpPr/>
          <p:nvPr/>
        </p:nvSpPr>
        <p:spPr>
          <a:xfrm>
            <a:off x="612400" y="6642467"/>
            <a:ext cx="413195" cy="38236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3" name="Google Shape;603;p22"/>
          <p:cNvSpPr/>
          <p:nvPr/>
        </p:nvSpPr>
        <p:spPr>
          <a:xfrm>
            <a:off x="1142567" y="6642467"/>
            <a:ext cx="413195" cy="38236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22"/>
          <p:cNvSpPr/>
          <p:nvPr/>
        </p:nvSpPr>
        <p:spPr>
          <a:xfrm>
            <a:off x="11164500" y="622467"/>
            <a:ext cx="413195" cy="38236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8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>
            <a:spLocks noGrp="1"/>
          </p:cNvSpPr>
          <p:nvPr>
            <p:ph type="title"/>
          </p:nvPr>
        </p:nvSpPr>
        <p:spPr>
          <a:xfrm>
            <a:off x="950967" y="474688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7" name="Google Shape;607;p23"/>
          <p:cNvSpPr txBox="1">
            <a:spLocks noGrp="1"/>
          </p:cNvSpPr>
          <p:nvPr>
            <p:ph type="subTitle" idx="1"/>
          </p:nvPr>
        </p:nvSpPr>
        <p:spPr>
          <a:xfrm>
            <a:off x="6688767" y="2625367"/>
            <a:ext cx="3590800" cy="20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8" name="Google Shape;608;p23"/>
          <p:cNvSpPr/>
          <p:nvPr/>
        </p:nvSpPr>
        <p:spPr>
          <a:xfrm>
            <a:off x="609268" y="416013"/>
            <a:ext cx="173569" cy="131537"/>
          </a:xfrm>
          <a:custGeom>
            <a:avLst/>
            <a:gdLst/>
            <a:ahLst/>
            <a:cxnLst/>
            <a:rect l="l" t="t" r="r" b="b"/>
            <a:pathLst>
              <a:path w="1978" h="1499" extrusionOk="0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9" name="Google Shape;609;p23"/>
          <p:cNvSpPr/>
          <p:nvPr/>
        </p:nvSpPr>
        <p:spPr>
          <a:xfrm>
            <a:off x="589349" y="659078"/>
            <a:ext cx="195244" cy="171551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0" name="Google Shape;610;p23"/>
          <p:cNvSpPr/>
          <p:nvPr/>
        </p:nvSpPr>
        <p:spPr>
          <a:xfrm>
            <a:off x="383837" y="586246"/>
            <a:ext cx="196560" cy="93191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1" name="Google Shape;611;p23"/>
          <p:cNvSpPr/>
          <p:nvPr/>
        </p:nvSpPr>
        <p:spPr>
          <a:xfrm>
            <a:off x="331452" y="766309"/>
            <a:ext cx="139873" cy="147332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2" name="Google Shape;612;p23"/>
          <p:cNvSpPr/>
          <p:nvPr/>
        </p:nvSpPr>
        <p:spPr>
          <a:xfrm>
            <a:off x="13269" y="377403"/>
            <a:ext cx="220955" cy="96700"/>
          </a:xfrm>
          <a:custGeom>
            <a:avLst/>
            <a:gdLst/>
            <a:ahLst/>
            <a:cxnLst/>
            <a:rect l="l" t="t" r="r" b="b"/>
            <a:pathLst>
              <a:path w="2518" h="1102" extrusionOk="0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3"/>
          <p:cNvSpPr/>
          <p:nvPr/>
        </p:nvSpPr>
        <p:spPr>
          <a:xfrm>
            <a:off x="-20427" y="608447"/>
            <a:ext cx="187259" cy="184451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3"/>
          <p:cNvSpPr/>
          <p:nvPr/>
        </p:nvSpPr>
        <p:spPr>
          <a:xfrm>
            <a:off x="14321" y="934962"/>
            <a:ext cx="206739" cy="182871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3"/>
          <p:cNvSpPr/>
          <p:nvPr/>
        </p:nvSpPr>
        <p:spPr>
          <a:xfrm>
            <a:off x="209741" y="1170832"/>
            <a:ext cx="189979" cy="182344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3"/>
          <p:cNvSpPr/>
          <p:nvPr/>
        </p:nvSpPr>
        <p:spPr>
          <a:xfrm>
            <a:off x="486154" y="1075010"/>
            <a:ext cx="191559" cy="196033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3"/>
          <p:cNvSpPr/>
          <p:nvPr/>
        </p:nvSpPr>
        <p:spPr>
          <a:xfrm>
            <a:off x="632434" y="898810"/>
            <a:ext cx="144436" cy="155055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3"/>
          <p:cNvSpPr/>
          <p:nvPr/>
        </p:nvSpPr>
        <p:spPr>
          <a:xfrm>
            <a:off x="600931" y="1558597"/>
            <a:ext cx="149789" cy="210863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3"/>
          <p:cNvSpPr/>
          <p:nvPr/>
        </p:nvSpPr>
        <p:spPr>
          <a:xfrm>
            <a:off x="657003" y="1387924"/>
            <a:ext cx="116181" cy="116093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0" name="Google Shape;620;p23"/>
          <p:cNvSpPr/>
          <p:nvPr/>
        </p:nvSpPr>
        <p:spPr>
          <a:xfrm>
            <a:off x="355231" y="1822459"/>
            <a:ext cx="234556" cy="120656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1" name="Google Shape;621;p23"/>
          <p:cNvSpPr/>
          <p:nvPr/>
        </p:nvSpPr>
        <p:spPr>
          <a:xfrm>
            <a:off x="724395" y="1921265"/>
            <a:ext cx="108635" cy="124780"/>
          </a:xfrm>
          <a:custGeom>
            <a:avLst/>
            <a:gdLst/>
            <a:ahLst/>
            <a:cxnLst/>
            <a:rect l="l" t="t" r="r" b="b"/>
            <a:pathLst>
              <a:path w="1238" h="1422" extrusionOk="0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2" name="Google Shape;622;p23"/>
          <p:cNvSpPr/>
          <p:nvPr/>
        </p:nvSpPr>
        <p:spPr>
          <a:xfrm>
            <a:off x="-56668" y="1847117"/>
            <a:ext cx="150491" cy="125921"/>
          </a:xfrm>
          <a:custGeom>
            <a:avLst/>
            <a:gdLst/>
            <a:ahLst/>
            <a:cxnLst/>
            <a:rect l="l" t="t" r="r" b="b"/>
            <a:pathLst>
              <a:path w="1715" h="1435" extrusionOk="0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3" name="Google Shape;623;p23"/>
          <p:cNvSpPr/>
          <p:nvPr/>
        </p:nvSpPr>
        <p:spPr>
          <a:xfrm>
            <a:off x="151739" y="1641257"/>
            <a:ext cx="93980" cy="165233"/>
          </a:xfrm>
          <a:custGeom>
            <a:avLst/>
            <a:gdLst/>
            <a:ahLst/>
            <a:cxnLst/>
            <a:rect l="l" t="t" r="r" b="b"/>
            <a:pathLst>
              <a:path w="1071" h="1883" extrusionOk="0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" name="Google Shape;624;p23"/>
          <p:cNvSpPr/>
          <p:nvPr/>
        </p:nvSpPr>
        <p:spPr>
          <a:xfrm>
            <a:off x="318289" y="1475762"/>
            <a:ext cx="110828" cy="108196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" name="Google Shape;625;p23"/>
          <p:cNvSpPr/>
          <p:nvPr/>
        </p:nvSpPr>
        <p:spPr>
          <a:xfrm>
            <a:off x="-45524" y="1262618"/>
            <a:ext cx="103808" cy="261583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" name="Google Shape;626;p23"/>
          <p:cNvSpPr/>
          <p:nvPr/>
        </p:nvSpPr>
        <p:spPr>
          <a:xfrm>
            <a:off x="812321" y="1061673"/>
            <a:ext cx="101351" cy="200948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" name="Google Shape;627;p23"/>
          <p:cNvSpPr/>
          <p:nvPr/>
        </p:nvSpPr>
        <p:spPr>
          <a:xfrm>
            <a:off x="855405" y="1565354"/>
            <a:ext cx="59933" cy="183836"/>
          </a:xfrm>
          <a:custGeom>
            <a:avLst/>
            <a:gdLst/>
            <a:ahLst/>
            <a:cxnLst/>
            <a:rect l="l" t="t" r="r" b="b"/>
            <a:pathLst>
              <a:path w="683" h="2095" extrusionOk="0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" name="Google Shape;628;p23"/>
          <p:cNvSpPr/>
          <p:nvPr/>
        </p:nvSpPr>
        <p:spPr>
          <a:xfrm>
            <a:off x="853563" y="539828"/>
            <a:ext cx="97403" cy="235345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" name="Google Shape;629;p23"/>
          <p:cNvSpPr/>
          <p:nvPr/>
        </p:nvSpPr>
        <p:spPr>
          <a:xfrm>
            <a:off x="0" y="4135434"/>
            <a:ext cx="871373" cy="964105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0" name="Google Shape;630;p23"/>
          <p:cNvSpPr/>
          <p:nvPr/>
        </p:nvSpPr>
        <p:spPr>
          <a:xfrm>
            <a:off x="0" y="5330385"/>
            <a:ext cx="363693" cy="630655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3"/>
          <p:cNvSpPr/>
          <p:nvPr/>
        </p:nvSpPr>
        <p:spPr>
          <a:xfrm>
            <a:off x="3262768" y="6649433"/>
            <a:ext cx="995613" cy="648872"/>
          </a:xfrm>
          <a:custGeom>
            <a:avLst/>
            <a:gdLst/>
            <a:ahLst/>
            <a:cxnLst/>
            <a:rect l="l" t="t" r="r" b="b"/>
            <a:pathLst>
              <a:path w="13756" h="11632" extrusionOk="0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3"/>
          <p:cNvSpPr/>
          <p:nvPr/>
        </p:nvSpPr>
        <p:spPr>
          <a:xfrm>
            <a:off x="10783797" y="6339035"/>
            <a:ext cx="1517619" cy="518972"/>
          </a:xfrm>
          <a:custGeom>
            <a:avLst/>
            <a:gdLst/>
            <a:ahLst/>
            <a:cxnLst/>
            <a:rect l="l" t="t" r="r" b="b"/>
            <a:pathLst>
              <a:path w="22052" h="7541" extrusionOk="0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3"/>
          <p:cNvSpPr/>
          <p:nvPr/>
        </p:nvSpPr>
        <p:spPr>
          <a:xfrm>
            <a:off x="9579002" y="127298"/>
            <a:ext cx="1274045" cy="382863"/>
          </a:xfrm>
          <a:custGeom>
            <a:avLst/>
            <a:gdLst/>
            <a:ahLst/>
            <a:cxnLst/>
            <a:rect l="l" t="t" r="r" b="b"/>
            <a:pathLst>
              <a:path w="15121" h="4544" extrusionOk="0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3"/>
          <p:cNvSpPr/>
          <p:nvPr/>
        </p:nvSpPr>
        <p:spPr>
          <a:xfrm>
            <a:off x="11323400" y="2059779"/>
            <a:ext cx="1173323" cy="1909197"/>
          </a:xfrm>
          <a:custGeom>
            <a:avLst/>
            <a:gdLst/>
            <a:ahLst/>
            <a:cxnLst/>
            <a:rect l="l" t="t" r="r" b="b"/>
            <a:pathLst>
              <a:path w="14567" h="23703" extrusionOk="0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3"/>
          <p:cNvSpPr/>
          <p:nvPr/>
        </p:nvSpPr>
        <p:spPr>
          <a:xfrm>
            <a:off x="8613001" y="6606200"/>
            <a:ext cx="458428" cy="424293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3"/>
          <p:cNvSpPr/>
          <p:nvPr/>
        </p:nvSpPr>
        <p:spPr>
          <a:xfrm>
            <a:off x="9120567" y="6606200"/>
            <a:ext cx="458428" cy="424293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3"/>
          <p:cNvSpPr/>
          <p:nvPr/>
        </p:nvSpPr>
        <p:spPr>
          <a:xfrm>
            <a:off x="2536601" y="202034"/>
            <a:ext cx="458428" cy="424293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18404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4"/>
          <p:cNvSpPr txBox="1">
            <a:spLocks noGrp="1"/>
          </p:cNvSpPr>
          <p:nvPr>
            <p:ph type="subTitle" idx="1"/>
          </p:nvPr>
        </p:nvSpPr>
        <p:spPr>
          <a:xfrm>
            <a:off x="761967" y="1349067"/>
            <a:ext cx="5334000" cy="4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0" name="Google Shape;640;p24"/>
          <p:cNvSpPr txBox="1">
            <a:spLocks noGrp="1"/>
          </p:cNvSpPr>
          <p:nvPr>
            <p:ph type="subTitle" idx="2"/>
          </p:nvPr>
        </p:nvSpPr>
        <p:spPr>
          <a:xfrm>
            <a:off x="6095967" y="1349067"/>
            <a:ext cx="5334000" cy="4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Char char="■"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24"/>
          <p:cNvSpPr txBox="1">
            <a:spLocks noGrp="1"/>
          </p:cNvSpPr>
          <p:nvPr>
            <p:ph type="title"/>
          </p:nvPr>
        </p:nvSpPr>
        <p:spPr>
          <a:xfrm>
            <a:off x="950967" y="474688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2" name="Google Shape;642;p24"/>
          <p:cNvSpPr/>
          <p:nvPr/>
        </p:nvSpPr>
        <p:spPr>
          <a:xfrm rot="5400000">
            <a:off x="10669971" y="-98686"/>
            <a:ext cx="789147" cy="873089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3" name="Google Shape;643;p24"/>
          <p:cNvSpPr/>
          <p:nvPr/>
        </p:nvSpPr>
        <p:spPr>
          <a:xfrm rot="5400000">
            <a:off x="9968715" y="-177587"/>
            <a:ext cx="329373" cy="571117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4" name="Google Shape;644;p24"/>
          <p:cNvSpPr/>
          <p:nvPr/>
        </p:nvSpPr>
        <p:spPr>
          <a:xfrm rot="10800000">
            <a:off x="-150325" y="201780"/>
            <a:ext cx="502057" cy="789123"/>
          </a:xfrm>
          <a:custGeom>
            <a:avLst/>
            <a:gdLst/>
            <a:ahLst/>
            <a:cxnLst/>
            <a:rect l="l" t="t" r="r" b="b"/>
            <a:pathLst>
              <a:path w="6527" h="10259" extrusionOk="0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5" name="Google Shape;645;p24"/>
          <p:cNvSpPr/>
          <p:nvPr/>
        </p:nvSpPr>
        <p:spPr>
          <a:xfrm>
            <a:off x="278251" y="4932528"/>
            <a:ext cx="162328" cy="123017"/>
          </a:xfrm>
          <a:custGeom>
            <a:avLst/>
            <a:gdLst/>
            <a:ahLst/>
            <a:cxnLst/>
            <a:rect l="l" t="t" r="r" b="b"/>
            <a:pathLst>
              <a:path w="1978" h="1499" extrusionOk="0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6" name="Google Shape;646;p24"/>
          <p:cNvSpPr/>
          <p:nvPr/>
        </p:nvSpPr>
        <p:spPr>
          <a:xfrm>
            <a:off x="259622" y="5159851"/>
            <a:ext cx="182599" cy="160440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7" name="Google Shape;647;p24"/>
          <p:cNvSpPr/>
          <p:nvPr/>
        </p:nvSpPr>
        <p:spPr>
          <a:xfrm>
            <a:off x="67423" y="5091735"/>
            <a:ext cx="183829" cy="87155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8" name="Google Shape;648;p24"/>
          <p:cNvSpPr/>
          <p:nvPr/>
        </p:nvSpPr>
        <p:spPr>
          <a:xfrm>
            <a:off x="18429" y="5260135"/>
            <a:ext cx="130815" cy="137789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9" name="Google Shape;649;p24"/>
          <p:cNvSpPr/>
          <p:nvPr/>
        </p:nvSpPr>
        <p:spPr>
          <a:xfrm>
            <a:off x="-279143" y="4896418"/>
            <a:ext cx="206644" cy="90437"/>
          </a:xfrm>
          <a:custGeom>
            <a:avLst/>
            <a:gdLst/>
            <a:ahLst/>
            <a:cxnLst/>
            <a:rect l="l" t="t" r="r" b="b"/>
            <a:pathLst>
              <a:path w="2518" h="1102" extrusionOk="0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0" name="Google Shape;650;p24"/>
          <p:cNvSpPr/>
          <p:nvPr/>
        </p:nvSpPr>
        <p:spPr>
          <a:xfrm>
            <a:off x="-310658" y="5112497"/>
            <a:ext cx="175131" cy="172504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1" name="Google Shape;651;p24"/>
          <p:cNvSpPr/>
          <p:nvPr/>
        </p:nvSpPr>
        <p:spPr>
          <a:xfrm>
            <a:off x="-278159" y="5417867"/>
            <a:ext cx="193349" cy="171027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2" name="Google Shape;652;p24"/>
          <p:cNvSpPr/>
          <p:nvPr/>
        </p:nvSpPr>
        <p:spPr>
          <a:xfrm>
            <a:off x="-95398" y="5638462"/>
            <a:ext cx="177675" cy="170535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4"/>
          <p:cNvSpPr/>
          <p:nvPr/>
        </p:nvSpPr>
        <p:spPr>
          <a:xfrm>
            <a:off x="163112" y="5548845"/>
            <a:ext cx="179152" cy="183337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4"/>
          <p:cNvSpPr/>
          <p:nvPr/>
        </p:nvSpPr>
        <p:spPr>
          <a:xfrm>
            <a:off x="299917" y="5384055"/>
            <a:ext cx="135081" cy="145012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4"/>
          <p:cNvSpPr/>
          <p:nvPr/>
        </p:nvSpPr>
        <p:spPr>
          <a:xfrm>
            <a:off x="270455" y="6001113"/>
            <a:ext cx="140088" cy="197207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4"/>
          <p:cNvSpPr/>
          <p:nvPr/>
        </p:nvSpPr>
        <p:spPr>
          <a:xfrm>
            <a:off x="322895" y="5841494"/>
            <a:ext cx="108656" cy="108575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4"/>
          <p:cNvSpPr/>
          <p:nvPr/>
        </p:nvSpPr>
        <p:spPr>
          <a:xfrm>
            <a:off x="40669" y="6247886"/>
            <a:ext cx="219364" cy="112841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4"/>
          <p:cNvSpPr/>
          <p:nvPr/>
        </p:nvSpPr>
        <p:spPr>
          <a:xfrm>
            <a:off x="385922" y="6340292"/>
            <a:ext cx="101599" cy="116699"/>
          </a:xfrm>
          <a:custGeom>
            <a:avLst/>
            <a:gdLst/>
            <a:ahLst/>
            <a:cxnLst/>
            <a:rect l="l" t="t" r="r" b="b"/>
            <a:pathLst>
              <a:path w="1238" h="1422" extrusionOk="0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4"/>
          <p:cNvSpPr/>
          <p:nvPr/>
        </p:nvSpPr>
        <p:spPr>
          <a:xfrm>
            <a:off x="-112878" y="6388383"/>
            <a:ext cx="203115" cy="92653"/>
          </a:xfrm>
          <a:custGeom>
            <a:avLst/>
            <a:gdLst/>
            <a:ahLst/>
            <a:cxnLst/>
            <a:rect l="l" t="t" r="r" b="b"/>
            <a:pathLst>
              <a:path w="2475" h="1129" extrusionOk="0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4"/>
          <p:cNvSpPr/>
          <p:nvPr/>
        </p:nvSpPr>
        <p:spPr>
          <a:xfrm>
            <a:off x="-344551" y="6270946"/>
            <a:ext cx="140744" cy="117765"/>
          </a:xfrm>
          <a:custGeom>
            <a:avLst/>
            <a:gdLst/>
            <a:ahLst/>
            <a:cxnLst/>
            <a:rect l="l" t="t" r="r" b="b"/>
            <a:pathLst>
              <a:path w="1715" h="1435" extrusionOk="0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4"/>
          <p:cNvSpPr/>
          <p:nvPr/>
        </p:nvSpPr>
        <p:spPr>
          <a:xfrm>
            <a:off x="-149643" y="6078419"/>
            <a:ext cx="87893" cy="154532"/>
          </a:xfrm>
          <a:custGeom>
            <a:avLst/>
            <a:gdLst/>
            <a:ahLst/>
            <a:cxnLst/>
            <a:rect l="l" t="t" r="r" b="b"/>
            <a:pathLst>
              <a:path w="1071" h="1883" extrusionOk="0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4"/>
          <p:cNvSpPr/>
          <p:nvPr/>
        </p:nvSpPr>
        <p:spPr>
          <a:xfrm>
            <a:off x="6119" y="5923642"/>
            <a:ext cx="103651" cy="101188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4"/>
          <p:cNvSpPr/>
          <p:nvPr/>
        </p:nvSpPr>
        <p:spPr>
          <a:xfrm>
            <a:off x="-334128" y="5724304"/>
            <a:ext cx="97085" cy="244641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4"/>
          <p:cNvSpPr/>
          <p:nvPr/>
        </p:nvSpPr>
        <p:spPr>
          <a:xfrm>
            <a:off x="468152" y="5536371"/>
            <a:ext cx="94787" cy="187933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4"/>
          <p:cNvSpPr/>
          <p:nvPr/>
        </p:nvSpPr>
        <p:spPr>
          <a:xfrm>
            <a:off x="508447" y="6007432"/>
            <a:ext cx="56052" cy="171929"/>
          </a:xfrm>
          <a:custGeom>
            <a:avLst/>
            <a:gdLst/>
            <a:ahLst/>
            <a:cxnLst/>
            <a:rect l="l" t="t" r="r" b="b"/>
            <a:pathLst>
              <a:path w="683" h="2095" extrusionOk="0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4"/>
          <p:cNvSpPr/>
          <p:nvPr/>
        </p:nvSpPr>
        <p:spPr>
          <a:xfrm>
            <a:off x="506723" y="5048322"/>
            <a:ext cx="91095" cy="220103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4"/>
          <p:cNvSpPr/>
          <p:nvPr/>
        </p:nvSpPr>
        <p:spPr>
          <a:xfrm>
            <a:off x="-396416" y="6642049"/>
            <a:ext cx="913731" cy="78784"/>
          </a:xfrm>
          <a:custGeom>
            <a:avLst/>
            <a:gdLst/>
            <a:ahLst/>
            <a:cxnLst/>
            <a:rect l="l" t="t" r="r" b="b"/>
            <a:pathLst>
              <a:path w="11134" h="960" extrusionOk="0">
                <a:moveTo>
                  <a:pt x="10153" y="1"/>
                </a:moveTo>
                <a:cubicBezTo>
                  <a:pt x="9433" y="1"/>
                  <a:pt x="8723" y="63"/>
                  <a:pt x="7998" y="98"/>
                </a:cubicBezTo>
                <a:cubicBezTo>
                  <a:pt x="7124" y="119"/>
                  <a:pt x="6292" y="141"/>
                  <a:pt x="5418" y="141"/>
                </a:cubicBezTo>
                <a:cubicBezTo>
                  <a:pt x="4815" y="156"/>
                  <a:pt x="4211" y="171"/>
                  <a:pt x="3601" y="171"/>
                </a:cubicBezTo>
                <a:cubicBezTo>
                  <a:pt x="3348" y="171"/>
                  <a:pt x="3093" y="168"/>
                  <a:pt x="2837" y="162"/>
                </a:cubicBezTo>
                <a:cubicBezTo>
                  <a:pt x="2436" y="162"/>
                  <a:pt x="2025" y="143"/>
                  <a:pt x="1616" y="143"/>
                </a:cubicBezTo>
                <a:cubicBezTo>
                  <a:pt x="1155" y="143"/>
                  <a:pt x="697" y="167"/>
                  <a:pt x="257" y="268"/>
                </a:cubicBezTo>
                <a:cubicBezTo>
                  <a:pt x="1" y="354"/>
                  <a:pt x="1" y="695"/>
                  <a:pt x="257" y="802"/>
                </a:cubicBezTo>
                <a:cubicBezTo>
                  <a:pt x="763" y="935"/>
                  <a:pt x="1320" y="960"/>
                  <a:pt x="1874" y="960"/>
                </a:cubicBezTo>
                <a:cubicBezTo>
                  <a:pt x="2207" y="960"/>
                  <a:pt x="2539" y="951"/>
                  <a:pt x="2859" y="951"/>
                </a:cubicBezTo>
                <a:cubicBezTo>
                  <a:pt x="3733" y="951"/>
                  <a:pt x="4607" y="930"/>
                  <a:pt x="5503" y="930"/>
                </a:cubicBezTo>
                <a:cubicBezTo>
                  <a:pt x="6377" y="908"/>
                  <a:pt x="7209" y="887"/>
                  <a:pt x="8083" y="844"/>
                </a:cubicBezTo>
                <a:cubicBezTo>
                  <a:pt x="8979" y="823"/>
                  <a:pt x="9854" y="780"/>
                  <a:pt x="10749" y="674"/>
                </a:cubicBezTo>
                <a:cubicBezTo>
                  <a:pt x="11133" y="610"/>
                  <a:pt x="11005" y="13"/>
                  <a:pt x="10664" y="13"/>
                </a:cubicBezTo>
                <a:cubicBezTo>
                  <a:pt x="10493" y="4"/>
                  <a:pt x="10323" y="1"/>
                  <a:pt x="101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676343" y="206398"/>
            <a:ext cx="188839" cy="886503"/>
          </a:xfrm>
          <a:custGeom>
            <a:avLst/>
            <a:gdLst/>
            <a:ahLst/>
            <a:cxnLst/>
            <a:rect l="l" t="t" r="r" b="b"/>
            <a:pathLst>
              <a:path w="2455" h="11525" extrusionOk="0">
                <a:moveTo>
                  <a:pt x="1616" y="0"/>
                </a:moveTo>
                <a:cubicBezTo>
                  <a:pt x="750" y="0"/>
                  <a:pt x="57" y="890"/>
                  <a:pt x="256" y="1796"/>
                </a:cubicBezTo>
                <a:cubicBezTo>
                  <a:pt x="384" y="2350"/>
                  <a:pt x="854" y="2713"/>
                  <a:pt x="1216" y="3118"/>
                </a:cubicBezTo>
                <a:cubicBezTo>
                  <a:pt x="1387" y="3331"/>
                  <a:pt x="1621" y="3651"/>
                  <a:pt x="1536" y="3928"/>
                </a:cubicBezTo>
                <a:cubicBezTo>
                  <a:pt x="1472" y="4120"/>
                  <a:pt x="1237" y="4248"/>
                  <a:pt x="1067" y="4334"/>
                </a:cubicBezTo>
                <a:cubicBezTo>
                  <a:pt x="683" y="4568"/>
                  <a:pt x="278" y="4803"/>
                  <a:pt x="128" y="5272"/>
                </a:cubicBezTo>
                <a:cubicBezTo>
                  <a:pt x="1" y="5784"/>
                  <a:pt x="278" y="6274"/>
                  <a:pt x="598" y="6658"/>
                </a:cubicBezTo>
                <a:cubicBezTo>
                  <a:pt x="939" y="7042"/>
                  <a:pt x="1600" y="7405"/>
                  <a:pt x="1707" y="7959"/>
                </a:cubicBezTo>
                <a:cubicBezTo>
                  <a:pt x="1792" y="8450"/>
                  <a:pt x="1173" y="8812"/>
                  <a:pt x="896" y="9153"/>
                </a:cubicBezTo>
                <a:cubicBezTo>
                  <a:pt x="278" y="10006"/>
                  <a:pt x="790" y="11371"/>
                  <a:pt x="1856" y="11520"/>
                </a:cubicBezTo>
                <a:cubicBezTo>
                  <a:pt x="1876" y="11524"/>
                  <a:pt x="1896" y="11525"/>
                  <a:pt x="1915" y="11525"/>
                </a:cubicBezTo>
                <a:cubicBezTo>
                  <a:pt x="2299" y="11525"/>
                  <a:pt x="2454" y="10941"/>
                  <a:pt x="2048" y="10859"/>
                </a:cubicBezTo>
                <a:cubicBezTo>
                  <a:pt x="1685" y="10795"/>
                  <a:pt x="1387" y="10518"/>
                  <a:pt x="1323" y="10156"/>
                </a:cubicBezTo>
                <a:cubicBezTo>
                  <a:pt x="1237" y="9708"/>
                  <a:pt x="1536" y="9452"/>
                  <a:pt x="1813" y="9153"/>
                </a:cubicBezTo>
                <a:cubicBezTo>
                  <a:pt x="2154" y="8876"/>
                  <a:pt x="2346" y="8492"/>
                  <a:pt x="2389" y="8066"/>
                </a:cubicBezTo>
                <a:cubicBezTo>
                  <a:pt x="2346" y="7596"/>
                  <a:pt x="2133" y="7191"/>
                  <a:pt x="1771" y="6871"/>
                </a:cubicBezTo>
                <a:cubicBezTo>
                  <a:pt x="1451" y="6530"/>
                  <a:pt x="960" y="6253"/>
                  <a:pt x="790" y="5762"/>
                </a:cubicBezTo>
                <a:cubicBezTo>
                  <a:pt x="619" y="5293"/>
                  <a:pt x="1067" y="5101"/>
                  <a:pt x="1408" y="4909"/>
                </a:cubicBezTo>
                <a:cubicBezTo>
                  <a:pt x="1771" y="4760"/>
                  <a:pt x="2026" y="4483"/>
                  <a:pt x="2176" y="4120"/>
                </a:cubicBezTo>
                <a:cubicBezTo>
                  <a:pt x="2282" y="3651"/>
                  <a:pt x="2154" y="3182"/>
                  <a:pt x="1835" y="2819"/>
                </a:cubicBezTo>
                <a:cubicBezTo>
                  <a:pt x="1493" y="2414"/>
                  <a:pt x="875" y="2052"/>
                  <a:pt x="854" y="1476"/>
                </a:cubicBezTo>
                <a:cubicBezTo>
                  <a:pt x="854" y="904"/>
                  <a:pt x="1313" y="588"/>
                  <a:pt x="1822" y="588"/>
                </a:cubicBezTo>
                <a:cubicBezTo>
                  <a:pt x="1883" y="588"/>
                  <a:pt x="1944" y="592"/>
                  <a:pt x="2005" y="602"/>
                </a:cubicBezTo>
                <a:cubicBezTo>
                  <a:pt x="2012" y="602"/>
                  <a:pt x="2019" y="602"/>
                  <a:pt x="2025" y="602"/>
                </a:cubicBezTo>
                <a:cubicBezTo>
                  <a:pt x="2305" y="602"/>
                  <a:pt x="2319" y="173"/>
                  <a:pt x="2069" y="90"/>
                </a:cubicBezTo>
                <a:lnTo>
                  <a:pt x="2090" y="90"/>
                </a:lnTo>
                <a:cubicBezTo>
                  <a:pt x="1930" y="29"/>
                  <a:pt x="1770" y="0"/>
                  <a:pt x="16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463194" y="239934"/>
            <a:ext cx="169071" cy="813505"/>
          </a:xfrm>
          <a:custGeom>
            <a:avLst/>
            <a:gdLst/>
            <a:ahLst/>
            <a:cxnLst/>
            <a:rect l="l" t="t" r="r" b="b"/>
            <a:pathLst>
              <a:path w="2198" h="10576" extrusionOk="0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0" name="Google Shape;670;p24"/>
          <p:cNvSpPr/>
          <p:nvPr/>
        </p:nvSpPr>
        <p:spPr>
          <a:xfrm flipH="1">
            <a:off x="11017033" y="5368976"/>
            <a:ext cx="1343928" cy="1551573"/>
          </a:xfrm>
          <a:custGeom>
            <a:avLst/>
            <a:gdLst/>
            <a:ahLst/>
            <a:cxnLst/>
            <a:rect l="l" t="t" r="r" b="b"/>
            <a:pathLst>
              <a:path w="30070" h="34716" extrusionOk="0">
                <a:moveTo>
                  <a:pt x="15229" y="1"/>
                </a:moveTo>
                <a:cubicBezTo>
                  <a:pt x="11984" y="1"/>
                  <a:pt x="8615" y="847"/>
                  <a:pt x="5758" y="1715"/>
                </a:cubicBezTo>
                <a:cubicBezTo>
                  <a:pt x="3775" y="2333"/>
                  <a:pt x="1855" y="3101"/>
                  <a:pt x="0" y="4018"/>
                </a:cubicBezTo>
                <a:lnTo>
                  <a:pt x="0" y="10928"/>
                </a:lnTo>
                <a:cubicBezTo>
                  <a:pt x="1216" y="9990"/>
                  <a:pt x="2495" y="9136"/>
                  <a:pt x="3817" y="8369"/>
                </a:cubicBezTo>
                <a:cubicBezTo>
                  <a:pt x="6952" y="6535"/>
                  <a:pt x="10471" y="5234"/>
                  <a:pt x="14097" y="5106"/>
                </a:cubicBezTo>
                <a:cubicBezTo>
                  <a:pt x="14327" y="5088"/>
                  <a:pt x="14558" y="5080"/>
                  <a:pt x="14788" y="5080"/>
                </a:cubicBezTo>
                <a:cubicBezTo>
                  <a:pt x="15687" y="5080"/>
                  <a:pt x="16579" y="5209"/>
                  <a:pt x="17445" y="5447"/>
                </a:cubicBezTo>
                <a:cubicBezTo>
                  <a:pt x="19919" y="6193"/>
                  <a:pt x="21838" y="8198"/>
                  <a:pt x="22947" y="10523"/>
                </a:cubicBezTo>
                <a:cubicBezTo>
                  <a:pt x="24034" y="12826"/>
                  <a:pt x="24397" y="15449"/>
                  <a:pt x="24504" y="18008"/>
                </a:cubicBezTo>
                <a:cubicBezTo>
                  <a:pt x="24610" y="20930"/>
                  <a:pt x="24248" y="23724"/>
                  <a:pt x="23949" y="26603"/>
                </a:cubicBezTo>
                <a:cubicBezTo>
                  <a:pt x="23672" y="29247"/>
                  <a:pt x="22734" y="31827"/>
                  <a:pt x="22200" y="34451"/>
                </a:cubicBezTo>
                <a:cubicBezTo>
                  <a:pt x="24091" y="34614"/>
                  <a:pt x="25982" y="34716"/>
                  <a:pt x="27886" y="34716"/>
                </a:cubicBezTo>
                <a:cubicBezTo>
                  <a:pt x="28215" y="34716"/>
                  <a:pt x="28545" y="34713"/>
                  <a:pt x="28875" y="34706"/>
                </a:cubicBezTo>
                <a:cubicBezTo>
                  <a:pt x="29473" y="29972"/>
                  <a:pt x="30070" y="25195"/>
                  <a:pt x="29899" y="20418"/>
                </a:cubicBezTo>
                <a:cubicBezTo>
                  <a:pt x="29750" y="15662"/>
                  <a:pt x="28790" y="10843"/>
                  <a:pt x="26423" y="6684"/>
                </a:cubicBezTo>
                <a:cubicBezTo>
                  <a:pt x="25229" y="4615"/>
                  <a:pt x="23672" y="2675"/>
                  <a:pt x="21603" y="1502"/>
                </a:cubicBezTo>
                <a:cubicBezTo>
                  <a:pt x="19680" y="409"/>
                  <a:pt x="17484" y="1"/>
                  <a:pt x="152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099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5"/>
          <p:cNvSpPr txBox="1">
            <a:spLocks noGrp="1"/>
          </p:cNvSpPr>
          <p:nvPr>
            <p:ph type="title"/>
          </p:nvPr>
        </p:nvSpPr>
        <p:spPr>
          <a:xfrm>
            <a:off x="3372333" y="312948"/>
            <a:ext cx="5447200" cy="1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3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3" name="Google Shape;673;p25"/>
          <p:cNvSpPr txBox="1">
            <a:spLocks noGrp="1"/>
          </p:cNvSpPr>
          <p:nvPr>
            <p:ph type="subTitle" idx="1"/>
          </p:nvPr>
        </p:nvSpPr>
        <p:spPr>
          <a:xfrm>
            <a:off x="3374800" y="2102241"/>
            <a:ext cx="5447200" cy="1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4" name="Google Shape;674;p25"/>
          <p:cNvSpPr txBox="1"/>
          <p:nvPr/>
        </p:nvSpPr>
        <p:spPr>
          <a:xfrm>
            <a:off x="3051267" y="5134328"/>
            <a:ext cx="6092800" cy="8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, including icon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, and infographics &amp; images from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75" name="Google Shape;675;p25"/>
          <p:cNvSpPr/>
          <p:nvPr/>
        </p:nvSpPr>
        <p:spPr>
          <a:xfrm rot="5400000">
            <a:off x="-735751" y="4545115"/>
            <a:ext cx="2550131" cy="2466101"/>
          </a:xfrm>
          <a:custGeom>
            <a:avLst/>
            <a:gdLst/>
            <a:ahLst/>
            <a:cxnLst/>
            <a:rect l="l" t="t" r="r" b="b"/>
            <a:pathLst>
              <a:path w="33547" h="32915" extrusionOk="0">
                <a:moveTo>
                  <a:pt x="18691" y="1"/>
                </a:moveTo>
                <a:cubicBezTo>
                  <a:pt x="15706" y="1"/>
                  <a:pt x="12724" y="318"/>
                  <a:pt x="9789" y="947"/>
                </a:cubicBezTo>
                <a:cubicBezTo>
                  <a:pt x="7507" y="1438"/>
                  <a:pt x="5161" y="2163"/>
                  <a:pt x="3519" y="3847"/>
                </a:cubicBezTo>
                <a:cubicBezTo>
                  <a:pt x="2687" y="4722"/>
                  <a:pt x="2026" y="5788"/>
                  <a:pt x="1621" y="6940"/>
                </a:cubicBezTo>
                <a:cubicBezTo>
                  <a:pt x="1088" y="8390"/>
                  <a:pt x="747" y="9883"/>
                  <a:pt x="555" y="11418"/>
                </a:cubicBezTo>
                <a:cubicBezTo>
                  <a:pt x="469" y="12143"/>
                  <a:pt x="0" y="20396"/>
                  <a:pt x="150" y="20396"/>
                </a:cubicBezTo>
                <a:lnTo>
                  <a:pt x="13158" y="19927"/>
                </a:lnTo>
                <a:cubicBezTo>
                  <a:pt x="13542" y="18861"/>
                  <a:pt x="13372" y="17688"/>
                  <a:pt x="13521" y="16579"/>
                </a:cubicBezTo>
                <a:cubicBezTo>
                  <a:pt x="13670" y="15513"/>
                  <a:pt x="14353" y="14489"/>
                  <a:pt x="15504" y="14340"/>
                </a:cubicBezTo>
                <a:cubicBezTo>
                  <a:pt x="15595" y="14329"/>
                  <a:pt x="15686" y="14323"/>
                  <a:pt x="15776" y="14323"/>
                </a:cubicBezTo>
                <a:cubicBezTo>
                  <a:pt x="16534" y="14323"/>
                  <a:pt x="17258" y="14715"/>
                  <a:pt x="17658" y="15364"/>
                </a:cubicBezTo>
                <a:cubicBezTo>
                  <a:pt x="17914" y="15833"/>
                  <a:pt x="18063" y="16323"/>
                  <a:pt x="18127" y="16835"/>
                </a:cubicBezTo>
                <a:cubicBezTo>
                  <a:pt x="18597" y="19842"/>
                  <a:pt x="18554" y="22913"/>
                  <a:pt x="18490" y="25963"/>
                </a:cubicBezTo>
                <a:lnTo>
                  <a:pt x="18341" y="32915"/>
                </a:lnTo>
                <a:lnTo>
                  <a:pt x="33546" y="32915"/>
                </a:lnTo>
                <a:cubicBezTo>
                  <a:pt x="33525" y="27114"/>
                  <a:pt x="33503" y="21335"/>
                  <a:pt x="33482" y="15534"/>
                </a:cubicBezTo>
                <a:cubicBezTo>
                  <a:pt x="33482" y="12954"/>
                  <a:pt x="33376" y="10075"/>
                  <a:pt x="32778" y="7537"/>
                </a:cubicBezTo>
                <a:cubicBezTo>
                  <a:pt x="32352" y="5681"/>
                  <a:pt x="31478" y="3869"/>
                  <a:pt x="30027" y="2632"/>
                </a:cubicBezTo>
                <a:cubicBezTo>
                  <a:pt x="28215" y="1075"/>
                  <a:pt x="25762" y="542"/>
                  <a:pt x="23395" y="265"/>
                </a:cubicBezTo>
                <a:cubicBezTo>
                  <a:pt x="21830" y="88"/>
                  <a:pt x="20260" y="1"/>
                  <a:pt x="186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5"/>
          <p:cNvSpPr/>
          <p:nvPr/>
        </p:nvSpPr>
        <p:spPr>
          <a:xfrm>
            <a:off x="11129900" y="719332"/>
            <a:ext cx="1174925" cy="1911805"/>
          </a:xfrm>
          <a:custGeom>
            <a:avLst/>
            <a:gdLst/>
            <a:ahLst/>
            <a:cxnLst/>
            <a:rect l="l" t="t" r="r" b="b"/>
            <a:pathLst>
              <a:path w="14567" h="23703" extrusionOk="0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5"/>
          <p:cNvSpPr/>
          <p:nvPr/>
        </p:nvSpPr>
        <p:spPr>
          <a:xfrm rot="10800000">
            <a:off x="9814110" y="5046481"/>
            <a:ext cx="1782055" cy="2830953"/>
          </a:xfrm>
          <a:custGeom>
            <a:avLst/>
            <a:gdLst/>
            <a:ahLst/>
            <a:cxnLst/>
            <a:rect l="l" t="t" r="r" b="b"/>
            <a:pathLst>
              <a:path w="23225" h="36895" extrusionOk="0">
                <a:moveTo>
                  <a:pt x="896" y="0"/>
                </a:moveTo>
                <a:cubicBezTo>
                  <a:pt x="853" y="938"/>
                  <a:pt x="810" y="1855"/>
                  <a:pt x="789" y="2794"/>
                </a:cubicBezTo>
                <a:cubicBezTo>
                  <a:pt x="725" y="4713"/>
                  <a:pt x="661" y="6632"/>
                  <a:pt x="618" y="8552"/>
                </a:cubicBezTo>
                <a:cubicBezTo>
                  <a:pt x="555" y="10450"/>
                  <a:pt x="533" y="12326"/>
                  <a:pt x="491" y="14224"/>
                </a:cubicBezTo>
                <a:cubicBezTo>
                  <a:pt x="469" y="15909"/>
                  <a:pt x="448" y="17594"/>
                  <a:pt x="427" y="19279"/>
                </a:cubicBezTo>
                <a:cubicBezTo>
                  <a:pt x="405" y="20558"/>
                  <a:pt x="384" y="21859"/>
                  <a:pt x="363" y="23160"/>
                </a:cubicBezTo>
                <a:cubicBezTo>
                  <a:pt x="363" y="23907"/>
                  <a:pt x="341" y="24674"/>
                  <a:pt x="341" y="25421"/>
                </a:cubicBezTo>
                <a:cubicBezTo>
                  <a:pt x="277" y="28769"/>
                  <a:pt x="149" y="32117"/>
                  <a:pt x="43" y="35465"/>
                </a:cubicBezTo>
                <a:cubicBezTo>
                  <a:pt x="43" y="35700"/>
                  <a:pt x="21" y="35913"/>
                  <a:pt x="21" y="36148"/>
                </a:cubicBezTo>
                <a:cubicBezTo>
                  <a:pt x="0" y="36254"/>
                  <a:pt x="0" y="36361"/>
                  <a:pt x="21" y="36489"/>
                </a:cubicBezTo>
                <a:cubicBezTo>
                  <a:pt x="43" y="36532"/>
                  <a:pt x="64" y="36574"/>
                  <a:pt x="128" y="36617"/>
                </a:cubicBezTo>
                <a:cubicBezTo>
                  <a:pt x="213" y="36660"/>
                  <a:pt x="299" y="36681"/>
                  <a:pt x="384" y="36702"/>
                </a:cubicBezTo>
                <a:cubicBezTo>
                  <a:pt x="768" y="36745"/>
                  <a:pt x="1152" y="36787"/>
                  <a:pt x="1536" y="36809"/>
                </a:cubicBezTo>
                <a:cubicBezTo>
                  <a:pt x="2943" y="36873"/>
                  <a:pt x="4329" y="36873"/>
                  <a:pt x="5737" y="36894"/>
                </a:cubicBezTo>
                <a:cubicBezTo>
                  <a:pt x="7613" y="36894"/>
                  <a:pt x="9469" y="36894"/>
                  <a:pt x="11345" y="36851"/>
                </a:cubicBezTo>
                <a:lnTo>
                  <a:pt x="16826" y="36787"/>
                </a:lnTo>
                <a:cubicBezTo>
                  <a:pt x="18127" y="36787"/>
                  <a:pt x="19428" y="36766"/>
                  <a:pt x="20729" y="36766"/>
                </a:cubicBezTo>
                <a:cubicBezTo>
                  <a:pt x="21027" y="36766"/>
                  <a:pt x="21326" y="36766"/>
                  <a:pt x="21603" y="36787"/>
                </a:cubicBezTo>
                <a:cubicBezTo>
                  <a:pt x="21774" y="36787"/>
                  <a:pt x="21838" y="36596"/>
                  <a:pt x="21774" y="36468"/>
                </a:cubicBezTo>
                <a:lnTo>
                  <a:pt x="21774" y="36212"/>
                </a:lnTo>
                <a:cubicBezTo>
                  <a:pt x="21774" y="35913"/>
                  <a:pt x="21774" y="35615"/>
                  <a:pt x="21795" y="35337"/>
                </a:cubicBezTo>
                <a:cubicBezTo>
                  <a:pt x="21838" y="34356"/>
                  <a:pt x="21902" y="33397"/>
                  <a:pt x="21987" y="32416"/>
                </a:cubicBezTo>
                <a:cubicBezTo>
                  <a:pt x="22200" y="29857"/>
                  <a:pt x="22435" y="27319"/>
                  <a:pt x="22691" y="24760"/>
                </a:cubicBezTo>
                <a:cubicBezTo>
                  <a:pt x="22798" y="23693"/>
                  <a:pt x="22904" y="22606"/>
                  <a:pt x="23011" y="21539"/>
                </a:cubicBezTo>
                <a:cubicBezTo>
                  <a:pt x="23075" y="20942"/>
                  <a:pt x="23181" y="20324"/>
                  <a:pt x="23203" y="19727"/>
                </a:cubicBezTo>
                <a:cubicBezTo>
                  <a:pt x="23224" y="19428"/>
                  <a:pt x="22904" y="19385"/>
                  <a:pt x="22670" y="19343"/>
                </a:cubicBezTo>
                <a:cubicBezTo>
                  <a:pt x="22158" y="19236"/>
                  <a:pt x="21646" y="19193"/>
                  <a:pt x="21113" y="19151"/>
                </a:cubicBezTo>
                <a:cubicBezTo>
                  <a:pt x="20130" y="19044"/>
                  <a:pt x="19148" y="18996"/>
                  <a:pt x="18165" y="18996"/>
                </a:cubicBezTo>
                <a:cubicBezTo>
                  <a:pt x="17975" y="18996"/>
                  <a:pt x="17784" y="18998"/>
                  <a:pt x="17594" y="19002"/>
                </a:cubicBezTo>
                <a:cubicBezTo>
                  <a:pt x="17104" y="19002"/>
                  <a:pt x="16656" y="19236"/>
                  <a:pt x="16357" y="19620"/>
                </a:cubicBezTo>
                <a:cubicBezTo>
                  <a:pt x="15909" y="20217"/>
                  <a:pt x="15888" y="21028"/>
                  <a:pt x="15909" y="21753"/>
                </a:cubicBezTo>
                <a:cubicBezTo>
                  <a:pt x="15909" y="22200"/>
                  <a:pt x="15931" y="22648"/>
                  <a:pt x="15931" y="23075"/>
                </a:cubicBezTo>
                <a:cubicBezTo>
                  <a:pt x="15931" y="23651"/>
                  <a:pt x="15888" y="24226"/>
                  <a:pt x="15867" y="24802"/>
                </a:cubicBezTo>
                <a:lnTo>
                  <a:pt x="15696" y="28534"/>
                </a:lnTo>
                <a:cubicBezTo>
                  <a:pt x="15675" y="29089"/>
                  <a:pt x="15632" y="29643"/>
                  <a:pt x="15611" y="30198"/>
                </a:cubicBezTo>
                <a:cubicBezTo>
                  <a:pt x="15227" y="30155"/>
                  <a:pt x="14822" y="30134"/>
                  <a:pt x="14416" y="30070"/>
                </a:cubicBezTo>
                <a:cubicBezTo>
                  <a:pt x="14161" y="30070"/>
                  <a:pt x="13883" y="29963"/>
                  <a:pt x="13691" y="29793"/>
                </a:cubicBezTo>
                <a:cubicBezTo>
                  <a:pt x="13627" y="29750"/>
                  <a:pt x="13585" y="29729"/>
                  <a:pt x="13521" y="29729"/>
                </a:cubicBezTo>
                <a:cubicBezTo>
                  <a:pt x="13414" y="29537"/>
                  <a:pt x="13350" y="29323"/>
                  <a:pt x="13329" y="29110"/>
                </a:cubicBezTo>
                <a:cubicBezTo>
                  <a:pt x="13265" y="28705"/>
                  <a:pt x="13222" y="28278"/>
                  <a:pt x="13222" y="27873"/>
                </a:cubicBezTo>
                <a:cubicBezTo>
                  <a:pt x="13222" y="27020"/>
                  <a:pt x="13286" y="26167"/>
                  <a:pt x="13393" y="25335"/>
                </a:cubicBezTo>
                <a:cubicBezTo>
                  <a:pt x="13563" y="23587"/>
                  <a:pt x="13691" y="21859"/>
                  <a:pt x="13798" y="20089"/>
                </a:cubicBezTo>
                <a:cubicBezTo>
                  <a:pt x="13990" y="16421"/>
                  <a:pt x="14203" y="12753"/>
                  <a:pt x="14331" y="9085"/>
                </a:cubicBezTo>
                <a:cubicBezTo>
                  <a:pt x="14459" y="6057"/>
                  <a:pt x="14544" y="3028"/>
                  <a:pt x="14608" y="0"/>
                </a:cubicBezTo>
                <a:lnTo>
                  <a:pt x="14161" y="0"/>
                </a:lnTo>
                <a:cubicBezTo>
                  <a:pt x="14139" y="1557"/>
                  <a:pt x="14097" y="3092"/>
                  <a:pt x="14054" y="4649"/>
                </a:cubicBezTo>
                <a:cubicBezTo>
                  <a:pt x="13969" y="8275"/>
                  <a:pt x="13819" y="11900"/>
                  <a:pt x="13649" y="15547"/>
                </a:cubicBezTo>
                <a:cubicBezTo>
                  <a:pt x="13563" y="17359"/>
                  <a:pt x="13478" y="19172"/>
                  <a:pt x="13393" y="20985"/>
                </a:cubicBezTo>
                <a:cubicBezTo>
                  <a:pt x="13350" y="21859"/>
                  <a:pt x="13329" y="22734"/>
                  <a:pt x="13243" y="23608"/>
                </a:cubicBezTo>
                <a:cubicBezTo>
                  <a:pt x="13180" y="24461"/>
                  <a:pt x="13094" y="25250"/>
                  <a:pt x="13030" y="26082"/>
                </a:cubicBezTo>
                <a:cubicBezTo>
                  <a:pt x="12945" y="26871"/>
                  <a:pt x="12945" y="27660"/>
                  <a:pt x="12988" y="28470"/>
                </a:cubicBezTo>
                <a:cubicBezTo>
                  <a:pt x="13030" y="28918"/>
                  <a:pt x="13073" y="29473"/>
                  <a:pt x="13329" y="29878"/>
                </a:cubicBezTo>
                <a:cubicBezTo>
                  <a:pt x="13307" y="29942"/>
                  <a:pt x="13307" y="30048"/>
                  <a:pt x="13371" y="30112"/>
                </a:cubicBezTo>
                <a:cubicBezTo>
                  <a:pt x="13627" y="30326"/>
                  <a:pt x="13926" y="30454"/>
                  <a:pt x="14267" y="30496"/>
                </a:cubicBezTo>
                <a:cubicBezTo>
                  <a:pt x="14779" y="30560"/>
                  <a:pt x="15312" y="30582"/>
                  <a:pt x="15824" y="30646"/>
                </a:cubicBezTo>
                <a:cubicBezTo>
                  <a:pt x="15832" y="30647"/>
                  <a:pt x="15840" y="30648"/>
                  <a:pt x="15848" y="30648"/>
                </a:cubicBezTo>
                <a:cubicBezTo>
                  <a:pt x="15946" y="30648"/>
                  <a:pt x="16037" y="30531"/>
                  <a:pt x="16037" y="30432"/>
                </a:cubicBezTo>
                <a:cubicBezTo>
                  <a:pt x="16080" y="29195"/>
                  <a:pt x="16144" y="27958"/>
                  <a:pt x="16186" y="26700"/>
                </a:cubicBezTo>
                <a:cubicBezTo>
                  <a:pt x="16229" y="25506"/>
                  <a:pt x="16314" y="24312"/>
                  <a:pt x="16336" y="23117"/>
                </a:cubicBezTo>
                <a:cubicBezTo>
                  <a:pt x="16336" y="22307"/>
                  <a:pt x="16208" y="21454"/>
                  <a:pt x="16357" y="20622"/>
                </a:cubicBezTo>
                <a:cubicBezTo>
                  <a:pt x="16400" y="20302"/>
                  <a:pt x="16549" y="19983"/>
                  <a:pt x="16784" y="19727"/>
                </a:cubicBezTo>
                <a:cubicBezTo>
                  <a:pt x="16912" y="19599"/>
                  <a:pt x="17061" y="19492"/>
                  <a:pt x="17231" y="19449"/>
                </a:cubicBezTo>
                <a:cubicBezTo>
                  <a:pt x="17274" y="19428"/>
                  <a:pt x="17317" y="19428"/>
                  <a:pt x="17338" y="19428"/>
                </a:cubicBezTo>
                <a:cubicBezTo>
                  <a:pt x="17600" y="19403"/>
                  <a:pt x="17855" y="19393"/>
                  <a:pt x="18107" y="19393"/>
                </a:cubicBezTo>
                <a:cubicBezTo>
                  <a:pt x="18286" y="19393"/>
                  <a:pt x="18462" y="19398"/>
                  <a:pt x="18639" y="19407"/>
                </a:cubicBezTo>
                <a:cubicBezTo>
                  <a:pt x="19279" y="19428"/>
                  <a:pt x="19919" y="19449"/>
                  <a:pt x="20558" y="19492"/>
                </a:cubicBezTo>
                <a:cubicBezTo>
                  <a:pt x="21113" y="19535"/>
                  <a:pt x="21689" y="19577"/>
                  <a:pt x="22264" y="19663"/>
                </a:cubicBezTo>
                <a:cubicBezTo>
                  <a:pt x="22435" y="19684"/>
                  <a:pt x="22606" y="19727"/>
                  <a:pt x="22798" y="19769"/>
                </a:cubicBezTo>
                <a:lnTo>
                  <a:pt x="22819" y="19769"/>
                </a:lnTo>
                <a:cubicBezTo>
                  <a:pt x="22798" y="19961"/>
                  <a:pt x="22776" y="20153"/>
                  <a:pt x="22776" y="20366"/>
                </a:cubicBezTo>
                <a:cubicBezTo>
                  <a:pt x="22734" y="20729"/>
                  <a:pt x="22691" y="21091"/>
                  <a:pt x="22648" y="21454"/>
                </a:cubicBezTo>
                <a:cubicBezTo>
                  <a:pt x="22542" y="22499"/>
                  <a:pt x="22435" y="23544"/>
                  <a:pt x="22328" y="24610"/>
                </a:cubicBezTo>
                <a:cubicBezTo>
                  <a:pt x="22072" y="27127"/>
                  <a:pt x="21838" y="29643"/>
                  <a:pt x="21646" y="32160"/>
                </a:cubicBezTo>
                <a:cubicBezTo>
                  <a:pt x="21561" y="33141"/>
                  <a:pt x="21475" y="34122"/>
                  <a:pt x="21433" y="35103"/>
                </a:cubicBezTo>
                <a:cubicBezTo>
                  <a:pt x="21411" y="35423"/>
                  <a:pt x="21390" y="35743"/>
                  <a:pt x="21390" y="36062"/>
                </a:cubicBezTo>
                <a:lnTo>
                  <a:pt x="21390" y="36382"/>
                </a:lnTo>
                <a:cubicBezTo>
                  <a:pt x="21134" y="36368"/>
                  <a:pt x="20876" y="36363"/>
                  <a:pt x="20617" y="36363"/>
                </a:cubicBezTo>
                <a:cubicBezTo>
                  <a:pt x="20099" y="36363"/>
                  <a:pt x="19577" y="36382"/>
                  <a:pt x="19066" y="36382"/>
                </a:cubicBezTo>
                <a:cubicBezTo>
                  <a:pt x="17466" y="36404"/>
                  <a:pt x="15867" y="36425"/>
                  <a:pt x="14246" y="36446"/>
                </a:cubicBezTo>
                <a:cubicBezTo>
                  <a:pt x="12369" y="36468"/>
                  <a:pt x="10492" y="36510"/>
                  <a:pt x="8594" y="36510"/>
                </a:cubicBezTo>
                <a:cubicBezTo>
                  <a:pt x="7752" y="36521"/>
                  <a:pt x="6910" y="36526"/>
                  <a:pt x="6067" y="36526"/>
                </a:cubicBezTo>
                <a:cubicBezTo>
                  <a:pt x="5225" y="36526"/>
                  <a:pt x="4383" y="36521"/>
                  <a:pt x="3540" y="36510"/>
                </a:cubicBezTo>
                <a:cubicBezTo>
                  <a:pt x="2922" y="36510"/>
                  <a:pt x="2303" y="36489"/>
                  <a:pt x="1685" y="36468"/>
                </a:cubicBezTo>
                <a:cubicBezTo>
                  <a:pt x="1301" y="36446"/>
                  <a:pt x="917" y="36425"/>
                  <a:pt x="533" y="36382"/>
                </a:cubicBezTo>
                <a:cubicBezTo>
                  <a:pt x="469" y="36361"/>
                  <a:pt x="427" y="36361"/>
                  <a:pt x="363" y="36340"/>
                </a:cubicBezTo>
                <a:lnTo>
                  <a:pt x="341" y="36340"/>
                </a:lnTo>
                <a:lnTo>
                  <a:pt x="341" y="36276"/>
                </a:lnTo>
                <a:cubicBezTo>
                  <a:pt x="363" y="35849"/>
                  <a:pt x="363" y="35401"/>
                  <a:pt x="384" y="34953"/>
                </a:cubicBezTo>
                <a:cubicBezTo>
                  <a:pt x="448" y="33141"/>
                  <a:pt x="512" y="31328"/>
                  <a:pt x="576" y="29494"/>
                </a:cubicBezTo>
                <a:cubicBezTo>
                  <a:pt x="618" y="27831"/>
                  <a:pt x="661" y="26146"/>
                  <a:pt x="682" y="24461"/>
                </a:cubicBezTo>
                <a:lnTo>
                  <a:pt x="725" y="21305"/>
                </a:lnTo>
                <a:cubicBezTo>
                  <a:pt x="746" y="19812"/>
                  <a:pt x="768" y="18319"/>
                  <a:pt x="789" y="16805"/>
                </a:cubicBezTo>
                <a:cubicBezTo>
                  <a:pt x="832" y="15035"/>
                  <a:pt x="874" y="13243"/>
                  <a:pt x="917" y="11452"/>
                </a:cubicBezTo>
                <a:cubicBezTo>
                  <a:pt x="960" y="9554"/>
                  <a:pt x="1002" y="7656"/>
                  <a:pt x="1066" y="5758"/>
                </a:cubicBezTo>
                <a:cubicBezTo>
                  <a:pt x="1109" y="3881"/>
                  <a:pt x="1194" y="2047"/>
                  <a:pt x="1280" y="192"/>
                </a:cubicBezTo>
                <a:lnTo>
                  <a:pt x="12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5"/>
          <p:cNvSpPr/>
          <p:nvPr/>
        </p:nvSpPr>
        <p:spPr>
          <a:xfrm rot="10800000">
            <a:off x="10167609" y="3488738"/>
            <a:ext cx="446225" cy="412932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5"/>
          <p:cNvSpPr/>
          <p:nvPr/>
        </p:nvSpPr>
        <p:spPr>
          <a:xfrm rot="10800000">
            <a:off x="11241041" y="6388362"/>
            <a:ext cx="80651" cy="80671"/>
          </a:xfrm>
          <a:custGeom>
            <a:avLst/>
            <a:gdLst/>
            <a:ahLst/>
            <a:cxnLst/>
            <a:rect l="l" t="t" r="r" b="b"/>
            <a:pathLst>
              <a:path w="1003" h="1003" extrusionOk="0">
                <a:moveTo>
                  <a:pt x="491" y="1"/>
                </a:moveTo>
                <a:cubicBezTo>
                  <a:pt x="213" y="1"/>
                  <a:pt x="0" y="214"/>
                  <a:pt x="0" y="491"/>
                </a:cubicBezTo>
                <a:cubicBezTo>
                  <a:pt x="0" y="768"/>
                  <a:pt x="213" y="1003"/>
                  <a:pt x="491" y="1003"/>
                </a:cubicBezTo>
                <a:cubicBezTo>
                  <a:pt x="768" y="1003"/>
                  <a:pt x="1002" y="768"/>
                  <a:pt x="1002" y="491"/>
                </a:cubicBezTo>
                <a:cubicBezTo>
                  <a:pt x="1002" y="214"/>
                  <a:pt x="768" y="1"/>
                  <a:pt x="4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5"/>
          <p:cNvSpPr/>
          <p:nvPr/>
        </p:nvSpPr>
        <p:spPr>
          <a:xfrm rot="10800000">
            <a:off x="11241041" y="6063837"/>
            <a:ext cx="94401" cy="80993"/>
          </a:xfrm>
          <a:custGeom>
            <a:avLst/>
            <a:gdLst/>
            <a:ahLst/>
            <a:cxnLst/>
            <a:rect l="l" t="t" r="r" b="b"/>
            <a:pathLst>
              <a:path w="1174" h="1007" extrusionOk="0">
                <a:moveTo>
                  <a:pt x="662" y="0"/>
                </a:moveTo>
                <a:cubicBezTo>
                  <a:pt x="214" y="0"/>
                  <a:pt x="0" y="555"/>
                  <a:pt x="320" y="853"/>
                </a:cubicBezTo>
                <a:cubicBezTo>
                  <a:pt x="419" y="959"/>
                  <a:pt x="546" y="1007"/>
                  <a:pt x="671" y="1007"/>
                </a:cubicBezTo>
                <a:cubicBezTo>
                  <a:pt x="925" y="1007"/>
                  <a:pt x="1173" y="812"/>
                  <a:pt x="1173" y="512"/>
                </a:cubicBezTo>
                <a:cubicBezTo>
                  <a:pt x="1173" y="235"/>
                  <a:pt x="939" y="0"/>
                  <a:pt x="6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5"/>
          <p:cNvSpPr/>
          <p:nvPr/>
        </p:nvSpPr>
        <p:spPr>
          <a:xfrm rot="10800000">
            <a:off x="11241041" y="5738268"/>
            <a:ext cx="80651" cy="82441"/>
          </a:xfrm>
          <a:custGeom>
            <a:avLst/>
            <a:gdLst/>
            <a:ahLst/>
            <a:cxnLst/>
            <a:rect l="l" t="t" r="r" b="b"/>
            <a:pathLst>
              <a:path w="1003" h="1025" extrusionOk="0">
                <a:moveTo>
                  <a:pt x="491" y="1"/>
                </a:moveTo>
                <a:cubicBezTo>
                  <a:pt x="213" y="1"/>
                  <a:pt x="0" y="235"/>
                  <a:pt x="0" y="513"/>
                </a:cubicBezTo>
                <a:cubicBezTo>
                  <a:pt x="0" y="790"/>
                  <a:pt x="213" y="1025"/>
                  <a:pt x="491" y="1025"/>
                </a:cubicBezTo>
                <a:cubicBezTo>
                  <a:pt x="768" y="1025"/>
                  <a:pt x="1002" y="790"/>
                  <a:pt x="1002" y="513"/>
                </a:cubicBezTo>
                <a:cubicBezTo>
                  <a:pt x="1002" y="235"/>
                  <a:pt x="768" y="1"/>
                  <a:pt x="4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5"/>
          <p:cNvSpPr/>
          <p:nvPr/>
        </p:nvSpPr>
        <p:spPr>
          <a:xfrm rot="10800000">
            <a:off x="11241041" y="5414064"/>
            <a:ext cx="80651" cy="80752"/>
          </a:xfrm>
          <a:custGeom>
            <a:avLst/>
            <a:gdLst/>
            <a:ahLst/>
            <a:cxnLst/>
            <a:rect l="l" t="t" r="r" b="b"/>
            <a:pathLst>
              <a:path w="1003" h="1004" extrusionOk="0">
                <a:moveTo>
                  <a:pt x="491" y="1"/>
                </a:moveTo>
                <a:cubicBezTo>
                  <a:pt x="213" y="1"/>
                  <a:pt x="0" y="214"/>
                  <a:pt x="0" y="491"/>
                </a:cubicBezTo>
                <a:cubicBezTo>
                  <a:pt x="0" y="769"/>
                  <a:pt x="213" y="1003"/>
                  <a:pt x="491" y="1003"/>
                </a:cubicBezTo>
                <a:cubicBezTo>
                  <a:pt x="768" y="1003"/>
                  <a:pt x="1002" y="769"/>
                  <a:pt x="1002" y="491"/>
                </a:cubicBezTo>
                <a:cubicBezTo>
                  <a:pt x="1002" y="214"/>
                  <a:pt x="768" y="1"/>
                  <a:pt x="4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5"/>
          <p:cNvSpPr/>
          <p:nvPr/>
        </p:nvSpPr>
        <p:spPr>
          <a:xfrm rot="10800000">
            <a:off x="10772442" y="3488738"/>
            <a:ext cx="446225" cy="412932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5"/>
          <p:cNvSpPr/>
          <p:nvPr/>
        </p:nvSpPr>
        <p:spPr>
          <a:xfrm rot="5400000">
            <a:off x="1387274" y="-185911"/>
            <a:ext cx="589817" cy="961636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5"/>
          <p:cNvSpPr/>
          <p:nvPr/>
        </p:nvSpPr>
        <p:spPr>
          <a:xfrm rot="5400000">
            <a:off x="475154" y="-133129"/>
            <a:ext cx="362793" cy="629039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5"/>
          <p:cNvSpPr/>
          <p:nvPr/>
        </p:nvSpPr>
        <p:spPr>
          <a:xfrm flipH="1">
            <a:off x="-506737" y="2051867"/>
            <a:ext cx="2152804" cy="1014013"/>
          </a:xfrm>
          <a:custGeom>
            <a:avLst/>
            <a:gdLst/>
            <a:ahLst/>
            <a:cxnLst/>
            <a:rect l="l" t="t" r="r" b="b"/>
            <a:pathLst>
              <a:path w="28024" h="13201" extrusionOk="0">
                <a:moveTo>
                  <a:pt x="18832" y="0"/>
                </a:moveTo>
                <a:cubicBezTo>
                  <a:pt x="18747" y="1024"/>
                  <a:pt x="18640" y="2197"/>
                  <a:pt x="18000" y="2644"/>
                </a:cubicBezTo>
                <a:cubicBezTo>
                  <a:pt x="17700" y="2838"/>
                  <a:pt x="17126" y="2891"/>
                  <a:pt x="16517" y="2891"/>
                </a:cubicBezTo>
                <a:cubicBezTo>
                  <a:pt x="15787" y="2891"/>
                  <a:pt x="15007" y="2815"/>
                  <a:pt x="14588" y="2815"/>
                </a:cubicBezTo>
                <a:cubicBezTo>
                  <a:pt x="12519" y="2986"/>
                  <a:pt x="10408" y="2922"/>
                  <a:pt x="8318" y="2964"/>
                </a:cubicBezTo>
                <a:cubicBezTo>
                  <a:pt x="5546" y="3028"/>
                  <a:pt x="2773" y="3071"/>
                  <a:pt x="1" y="3114"/>
                </a:cubicBezTo>
                <a:lnTo>
                  <a:pt x="1" y="13201"/>
                </a:lnTo>
                <a:lnTo>
                  <a:pt x="25208" y="12540"/>
                </a:lnTo>
                <a:cubicBezTo>
                  <a:pt x="25550" y="12540"/>
                  <a:pt x="25891" y="12476"/>
                  <a:pt x="26211" y="12326"/>
                </a:cubicBezTo>
                <a:cubicBezTo>
                  <a:pt x="26722" y="12028"/>
                  <a:pt x="26872" y="11388"/>
                  <a:pt x="26957" y="10791"/>
                </a:cubicBezTo>
                <a:cubicBezTo>
                  <a:pt x="27533" y="7230"/>
                  <a:pt x="27895" y="3625"/>
                  <a:pt x="280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2651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747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7738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751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6049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21AA-06BD-BB7D-B38D-39B18313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9011-F0DE-E09F-39B8-E7C9D4C6B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12A78-AA4E-07B3-4703-7C8FDA072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795C-4495-40F3-B38F-810EC7393CBB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F5DCF-D197-9C74-B617-0D19F462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8B02B-5B26-FE27-742B-A8BEC054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686E-34E0-42D0-8105-1F55E7238D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991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950967" y="4694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958200" y="1481411"/>
            <a:ext cx="10275600" cy="48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AutoNum type="romanLcPeriod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Google Shape;90;p4"/>
          <p:cNvSpPr/>
          <p:nvPr/>
        </p:nvSpPr>
        <p:spPr>
          <a:xfrm>
            <a:off x="7998067" y="-62467"/>
            <a:ext cx="1657869" cy="343568"/>
          </a:xfrm>
          <a:custGeom>
            <a:avLst/>
            <a:gdLst/>
            <a:ahLst/>
            <a:cxnLst/>
            <a:rect l="l" t="t" r="r" b="b"/>
            <a:pathLst>
              <a:path w="22052" h="7541" extrusionOk="0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 rot="-5400000">
            <a:off x="10101372" y="6536105"/>
            <a:ext cx="2115625" cy="996632"/>
          </a:xfrm>
          <a:custGeom>
            <a:avLst/>
            <a:gdLst/>
            <a:ahLst/>
            <a:cxnLst/>
            <a:rect l="l" t="t" r="r" b="b"/>
            <a:pathLst>
              <a:path w="28024" h="13201" extrusionOk="0">
                <a:moveTo>
                  <a:pt x="18832" y="0"/>
                </a:moveTo>
                <a:cubicBezTo>
                  <a:pt x="18747" y="1024"/>
                  <a:pt x="18640" y="2197"/>
                  <a:pt x="18000" y="2644"/>
                </a:cubicBezTo>
                <a:cubicBezTo>
                  <a:pt x="17700" y="2838"/>
                  <a:pt x="17126" y="2891"/>
                  <a:pt x="16517" y="2891"/>
                </a:cubicBezTo>
                <a:cubicBezTo>
                  <a:pt x="15787" y="2891"/>
                  <a:pt x="15007" y="2815"/>
                  <a:pt x="14588" y="2815"/>
                </a:cubicBezTo>
                <a:cubicBezTo>
                  <a:pt x="12519" y="2986"/>
                  <a:pt x="10408" y="2922"/>
                  <a:pt x="8318" y="2964"/>
                </a:cubicBezTo>
                <a:cubicBezTo>
                  <a:pt x="5546" y="3028"/>
                  <a:pt x="2773" y="3071"/>
                  <a:pt x="1" y="3114"/>
                </a:cubicBezTo>
                <a:lnTo>
                  <a:pt x="1" y="13201"/>
                </a:lnTo>
                <a:lnTo>
                  <a:pt x="25208" y="12540"/>
                </a:lnTo>
                <a:cubicBezTo>
                  <a:pt x="25550" y="12540"/>
                  <a:pt x="25891" y="12476"/>
                  <a:pt x="26211" y="12326"/>
                </a:cubicBezTo>
                <a:cubicBezTo>
                  <a:pt x="26722" y="12028"/>
                  <a:pt x="26872" y="11388"/>
                  <a:pt x="26957" y="10791"/>
                </a:cubicBezTo>
                <a:cubicBezTo>
                  <a:pt x="27533" y="7230"/>
                  <a:pt x="27895" y="3625"/>
                  <a:pt x="280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11657489" y="719335"/>
            <a:ext cx="412543" cy="381763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 rot="10800000">
            <a:off x="-7" y="4324640"/>
            <a:ext cx="337707" cy="756259"/>
          </a:xfrm>
          <a:custGeom>
            <a:avLst/>
            <a:gdLst/>
            <a:ahLst/>
            <a:cxnLst/>
            <a:rect l="l" t="t" r="r" b="b"/>
            <a:pathLst>
              <a:path w="6527" h="10259" extrusionOk="0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4"/>
          <p:cNvSpPr/>
          <p:nvPr/>
        </p:nvSpPr>
        <p:spPr>
          <a:xfrm rot="10800000">
            <a:off x="774132" y="4328966"/>
            <a:ext cx="176833" cy="830145"/>
          </a:xfrm>
          <a:custGeom>
            <a:avLst/>
            <a:gdLst/>
            <a:ahLst/>
            <a:cxnLst/>
            <a:rect l="l" t="t" r="r" b="b"/>
            <a:pathLst>
              <a:path w="2455" h="11525" extrusionOk="0">
                <a:moveTo>
                  <a:pt x="1616" y="0"/>
                </a:moveTo>
                <a:cubicBezTo>
                  <a:pt x="750" y="0"/>
                  <a:pt x="57" y="890"/>
                  <a:pt x="256" y="1796"/>
                </a:cubicBezTo>
                <a:cubicBezTo>
                  <a:pt x="384" y="2350"/>
                  <a:pt x="854" y="2713"/>
                  <a:pt x="1216" y="3118"/>
                </a:cubicBezTo>
                <a:cubicBezTo>
                  <a:pt x="1387" y="3331"/>
                  <a:pt x="1621" y="3651"/>
                  <a:pt x="1536" y="3928"/>
                </a:cubicBezTo>
                <a:cubicBezTo>
                  <a:pt x="1472" y="4120"/>
                  <a:pt x="1237" y="4248"/>
                  <a:pt x="1067" y="4334"/>
                </a:cubicBezTo>
                <a:cubicBezTo>
                  <a:pt x="683" y="4568"/>
                  <a:pt x="278" y="4803"/>
                  <a:pt x="128" y="5272"/>
                </a:cubicBezTo>
                <a:cubicBezTo>
                  <a:pt x="1" y="5784"/>
                  <a:pt x="278" y="6274"/>
                  <a:pt x="598" y="6658"/>
                </a:cubicBezTo>
                <a:cubicBezTo>
                  <a:pt x="939" y="7042"/>
                  <a:pt x="1600" y="7405"/>
                  <a:pt x="1707" y="7959"/>
                </a:cubicBezTo>
                <a:cubicBezTo>
                  <a:pt x="1792" y="8450"/>
                  <a:pt x="1173" y="8812"/>
                  <a:pt x="896" y="9153"/>
                </a:cubicBezTo>
                <a:cubicBezTo>
                  <a:pt x="278" y="10006"/>
                  <a:pt x="790" y="11371"/>
                  <a:pt x="1856" y="11520"/>
                </a:cubicBezTo>
                <a:cubicBezTo>
                  <a:pt x="1876" y="11524"/>
                  <a:pt x="1896" y="11525"/>
                  <a:pt x="1915" y="11525"/>
                </a:cubicBezTo>
                <a:cubicBezTo>
                  <a:pt x="2299" y="11525"/>
                  <a:pt x="2454" y="10941"/>
                  <a:pt x="2048" y="10859"/>
                </a:cubicBezTo>
                <a:cubicBezTo>
                  <a:pt x="1685" y="10795"/>
                  <a:pt x="1387" y="10518"/>
                  <a:pt x="1323" y="10156"/>
                </a:cubicBezTo>
                <a:cubicBezTo>
                  <a:pt x="1237" y="9708"/>
                  <a:pt x="1536" y="9452"/>
                  <a:pt x="1813" y="9153"/>
                </a:cubicBezTo>
                <a:cubicBezTo>
                  <a:pt x="2154" y="8876"/>
                  <a:pt x="2346" y="8492"/>
                  <a:pt x="2389" y="8066"/>
                </a:cubicBezTo>
                <a:cubicBezTo>
                  <a:pt x="2346" y="7596"/>
                  <a:pt x="2133" y="7191"/>
                  <a:pt x="1771" y="6871"/>
                </a:cubicBezTo>
                <a:cubicBezTo>
                  <a:pt x="1451" y="6530"/>
                  <a:pt x="960" y="6253"/>
                  <a:pt x="790" y="5762"/>
                </a:cubicBezTo>
                <a:cubicBezTo>
                  <a:pt x="619" y="5293"/>
                  <a:pt x="1067" y="5101"/>
                  <a:pt x="1408" y="4909"/>
                </a:cubicBezTo>
                <a:cubicBezTo>
                  <a:pt x="1771" y="4760"/>
                  <a:pt x="2026" y="4483"/>
                  <a:pt x="2176" y="4120"/>
                </a:cubicBezTo>
                <a:cubicBezTo>
                  <a:pt x="2282" y="3651"/>
                  <a:pt x="2154" y="3182"/>
                  <a:pt x="1835" y="2819"/>
                </a:cubicBezTo>
                <a:cubicBezTo>
                  <a:pt x="1493" y="2414"/>
                  <a:pt x="875" y="2052"/>
                  <a:pt x="854" y="1476"/>
                </a:cubicBezTo>
                <a:cubicBezTo>
                  <a:pt x="854" y="904"/>
                  <a:pt x="1313" y="588"/>
                  <a:pt x="1822" y="588"/>
                </a:cubicBezTo>
                <a:cubicBezTo>
                  <a:pt x="1883" y="588"/>
                  <a:pt x="1944" y="592"/>
                  <a:pt x="2005" y="602"/>
                </a:cubicBezTo>
                <a:cubicBezTo>
                  <a:pt x="2012" y="602"/>
                  <a:pt x="2019" y="602"/>
                  <a:pt x="2025" y="602"/>
                </a:cubicBezTo>
                <a:cubicBezTo>
                  <a:pt x="2305" y="602"/>
                  <a:pt x="2319" y="173"/>
                  <a:pt x="2069" y="90"/>
                </a:cubicBezTo>
                <a:lnTo>
                  <a:pt x="2090" y="90"/>
                </a:lnTo>
                <a:cubicBezTo>
                  <a:pt x="1930" y="29"/>
                  <a:pt x="1770" y="0"/>
                  <a:pt x="16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4"/>
          <p:cNvSpPr/>
          <p:nvPr/>
        </p:nvSpPr>
        <p:spPr>
          <a:xfrm rot="10800000">
            <a:off x="574529" y="4360370"/>
            <a:ext cx="158321" cy="761789"/>
          </a:xfrm>
          <a:custGeom>
            <a:avLst/>
            <a:gdLst/>
            <a:ahLst/>
            <a:cxnLst/>
            <a:rect l="l" t="t" r="r" b="b"/>
            <a:pathLst>
              <a:path w="2198" h="10576" extrusionOk="0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4"/>
          <p:cNvSpPr/>
          <p:nvPr/>
        </p:nvSpPr>
        <p:spPr>
          <a:xfrm rot="-5400000">
            <a:off x="1102570" y="-634374"/>
            <a:ext cx="641037" cy="1784843"/>
          </a:xfrm>
          <a:custGeom>
            <a:avLst/>
            <a:gdLst/>
            <a:ahLst/>
            <a:cxnLst/>
            <a:rect l="l" t="t" r="r" b="b"/>
            <a:pathLst>
              <a:path w="5588" h="15542" extrusionOk="0">
                <a:moveTo>
                  <a:pt x="4548" y="1"/>
                </a:moveTo>
                <a:cubicBezTo>
                  <a:pt x="3927" y="1"/>
                  <a:pt x="3303" y="39"/>
                  <a:pt x="2688" y="121"/>
                </a:cubicBezTo>
                <a:cubicBezTo>
                  <a:pt x="2282" y="143"/>
                  <a:pt x="1899" y="292"/>
                  <a:pt x="1579" y="548"/>
                </a:cubicBezTo>
                <a:cubicBezTo>
                  <a:pt x="1365" y="804"/>
                  <a:pt x="1216" y="1102"/>
                  <a:pt x="1174" y="1422"/>
                </a:cubicBezTo>
                <a:cubicBezTo>
                  <a:pt x="256" y="5367"/>
                  <a:pt x="1" y="9419"/>
                  <a:pt x="384" y="13429"/>
                </a:cubicBezTo>
                <a:cubicBezTo>
                  <a:pt x="448" y="14026"/>
                  <a:pt x="555" y="14687"/>
                  <a:pt x="1046" y="15092"/>
                </a:cubicBezTo>
                <a:cubicBezTo>
                  <a:pt x="1493" y="15455"/>
                  <a:pt x="2112" y="15497"/>
                  <a:pt x="2709" y="15519"/>
                </a:cubicBezTo>
                <a:cubicBezTo>
                  <a:pt x="3076" y="15535"/>
                  <a:pt x="3442" y="15542"/>
                  <a:pt x="3809" y="15542"/>
                </a:cubicBezTo>
                <a:cubicBezTo>
                  <a:pt x="4402" y="15542"/>
                  <a:pt x="4995" y="15524"/>
                  <a:pt x="5588" y="15497"/>
                </a:cubicBezTo>
                <a:lnTo>
                  <a:pt x="5588" y="36"/>
                </a:lnTo>
                <a:cubicBezTo>
                  <a:pt x="5244" y="13"/>
                  <a:pt x="4896" y="1"/>
                  <a:pt x="454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03814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9370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020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4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57616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04800" y="1979400"/>
            <a:ext cx="10382800" cy="27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333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6767" y="4622300"/>
            <a:ext cx="53984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2489367" y="1350901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 rot="10800000">
            <a:off x="-305680" y="4529073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315127" y="5966683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4376951" y="635881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/>
          <p:nvPr/>
        </p:nvSpPr>
        <p:spPr>
          <a:xfrm>
            <a:off x="1236400" y="561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" name="Google Shape;16;p2"/>
          <p:cNvSpPr/>
          <p:nvPr/>
        </p:nvSpPr>
        <p:spPr>
          <a:xfrm>
            <a:off x="73984" y="38776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" name="Google Shape;17;p2"/>
          <p:cNvSpPr/>
          <p:nvPr/>
        </p:nvSpPr>
        <p:spPr>
          <a:xfrm>
            <a:off x="5676233" y="65357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" name="Google Shape;18;p2"/>
          <p:cNvSpPr/>
          <p:nvPr/>
        </p:nvSpPr>
        <p:spPr>
          <a:xfrm>
            <a:off x="2079051" y="521405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2"/>
          <p:cNvSpPr/>
          <p:nvPr/>
        </p:nvSpPr>
        <p:spPr>
          <a:xfrm rot="-5400000">
            <a:off x="8147005" y="3370524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" name="Google Shape;20;p2"/>
          <p:cNvSpPr/>
          <p:nvPr/>
        </p:nvSpPr>
        <p:spPr>
          <a:xfrm>
            <a:off x="7659567" y="-225812"/>
            <a:ext cx="4837029" cy="2492397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9723274" y="-464660"/>
            <a:ext cx="2782727" cy="131221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2"/>
          <p:cNvSpPr/>
          <p:nvPr/>
        </p:nvSpPr>
        <p:spPr>
          <a:xfrm rot="10800000">
            <a:off x="7513084" y="27722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" name="Google Shape;23;p2"/>
          <p:cNvSpPr/>
          <p:nvPr/>
        </p:nvSpPr>
        <p:spPr>
          <a:xfrm rot="10800000">
            <a:off x="10334133" y="13664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2"/>
          <p:cNvSpPr/>
          <p:nvPr/>
        </p:nvSpPr>
        <p:spPr>
          <a:xfrm rot="10800000">
            <a:off x="11973984" y="258636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2"/>
          <p:cNvSpPr/>
          <p:nvPr/>
        </p:nvSpPr>
        <p:spPr>
          <a:xfrm rot="10800000">
            <a:off x="6300600" y="18666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8459498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2549967" y="30151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4140800" y="15529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753867" y="4165217"/>
            <a:ext cx="46844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346922" y="438039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3"/>
          <p:cNvSpPr/>
          <p:nvPr/>
        </p:nvSpPr>
        <p:spPr>
          <a:xfrm rot="10800000">
            <a:off x="211309" y="5906643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" name="Google Shape;32;p3"/>
          <p:cNvSpPr/>
          <p:nvPr/>
        </p:nvSpPr>
        <p:spPr>
          <a:xfrm>
            <a:off x="4932967" y="6218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" name="Google Shape;33;p3"/>
          <p:cNvSpPr/>
          <p:nvPr/>
        </p:nvSpPr>
        <p:spPr>
          <a:xfrm>
            <a:off x="2414684" y="58434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" name="Google Shape;34;p3"/>
          <p:cNvSpPr/>
          <p:nvPr/>
        </p:nvSpPr>
        <p:spPr>
          <a:xfrm>
            <a:off x="-442899" y="493793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" name="Google Shape;35;p3"/>
          <p:cNvSpPr/>
          <p:nvPr/>
        </p:nvSpPr>
        <p:spPr>
          <a:xfrm>
            <a:off x="1642700" y="5356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" name="Google Shape;36;p3"/>
          <p:cNvSpPr/>
          <p:nvPr/>
        </p:nvSpPr>
        <p:spPr>
          <a:xfrm>
            <a:off x="145184" y="4010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3"/>
          <p:cNvSpPr/>
          <p:nvPr/>
        </p:nvSpPr>
        <p:spPr>
          <a:xfrm>
            <a:off x="7153568" y="22215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3"/>
          <p:cNvSpPr/>
          <p:nvPr/>
        </p:nvSpPr>
        <p:spPr>
          <a:xfrm>
            <a:off x="6499401" y="-444616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" name="Google Shape;39;p3"/>
          <p:cNvSpPr/>
          <p:nvPr/>
        </p:nvSpPr>
        <p:spPr>
          <a:xfrm rot="10800000">
            <a:off x="7153567" y="5590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" name="Google Shape;40;p3"/>
          <p:cNvSpPr/>
          <p:nvPr/>
        </p:nvSpPr>
        <p:spPr>
          <a:xfrm rot="10800000">
            <a:off x="9585051" y="8474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" name="Google Shape;41;p3"/>
          <p:cNvSpPr/>
          <p:nvPr/>
        </p:nvSpPr>
        <p:spPr>
          <a:xfrm rot="10800000">
            <a:off x="8828366" y="-5810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" name="Google Shape;42;p3"/>
          <p:cNvSpPr/>
          <p:nvPr/>
        </p:nvSpPr>
        <p:spPr>
          <a:xfrm rot="10800000">
            <a:off x="10443833" y="14212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" name="Google Shape;43;p3"/>
          <p:cNvSpPr/>
          <p:nvPr/>
        </p:nvSpPr>
        <p:spPr>
          <a:xfrm rot="10800000">
            <a:off x="11854551" y="2680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062331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958233" y="1371600"/>
            <a:ext cx="10275200" cy="47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72999" y="-155066"/>
            <a:ext cx="3578712" cy="2317551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9075868" y="-155066"/>
            <a:ext cx="3578712" cy="2317551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31385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6759267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67592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586384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5864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661228" y="-271407"/>
            <a:ext cx="5524917" cy="188225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" name="Google Shape;67;p5"/>
          <p:cNvSpPr/>
          <p:nvPr/>
        </p:nvSpPr>
        <p:spPr>
          <a:xfrm>
            <a:off x="5083535" y="465299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" name="Google Shape;68;p5"/>
          <p:cNvSpPr/>
          <p:nvPr/>
        </p:nvSpPr>
        <p:spPr>
          <a:xfrm>
            <a:off x="790968" y="11181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5"/>
          <p:cNvSpPr/>
          <p:nvPr/>
        </p:nvSpPr>
        <p:spPr>
          <a:xfrm>
            <a:off x="5891701" y="8445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" name="Google Shape;70;p5"/>
          <p:cNvSpPr/>
          <p:nvPr/>
        </p:nvSpPr>
        <p:spPr>
          <a:xfrm>
            <a:off x="3975801" y="3336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" name="Google Shape;71;p5"/>
          <p:cNvSpPr/>
          <p:nvPr/>
        </p:nvSpPr>
        <p:spPr>
          <a:xfrm flipH="1">
            <a:off x="-268036" y="-219469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" name="Google Shape;72;p5"/>
          <p:cNvSpPr/>
          <p:nvPr/>
        </p:nvSpPr>
        <p:spPr>
          <a:xfrm rot="10800000">
            <a:off x="-346148" y="-396104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" name="Google Shape;73;p5"/>
          <p:cNvSpPr/>
          <p:nvPr/>
        </p:nvSpPr>
        <p:spPr>
          <a:xfrm rot="-448972">
            <a:off x="7224298" y="5208301"/>
            <a:ext cx="5486652" cy="185941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" name="Google Shape;74;p5"/>
          <p:cNvSpPr/>
          <p:nvPr/>
        </p:nvSpPr>
        <p:spPr>
          <a:xfrm rot="10800000">
            <a:off x="6280948" y="6299264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" name="Google Shape;75;p5"/>
          <p:cNvSpPr/>
          <p:nvPr/>
        </p:nvSpPr>
        <p:spPr>
          <a:xfrm rot="10800000">
            <a:off x="11188448" y="555796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" name="Google Shape;76;p5"/>
          <p:cNvSpPr/>
          <p:nvPr/>
        </p:nvSpPr>
        <p:spPr>
          <a:xfrm rot="10800000">
            <a:off x="7187681" y="555796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" name="Google Shape;77;p5"/>
          <p:cNvSpPr/>
          <p:nvPr/>
        </p:nvSpPr>
        <p:spPr>
          <a:xfrm rot="10800000">
            <a:off x="8003615" y="634246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8368849" y="5368402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" name="Google Shape;79;p5"/>
          <p:cNvSpPr/>
          <p:nvPr/>
        </p:nvSpPr>
        <p:spPr>
          <a:xfrm>
            <a:off x="9180183" y="5963197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349594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" name="Google Shape;83;p6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" name="Google Shape;85;p6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6" name="Google Shape;86;p6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" name="Google Shape;87;p6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2120587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943400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943533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407828" y="5861780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" name="Google Shape;92;p7"/>
          <p:cNvSpPr/>
          <p:nvPr/>
        </p:nvSpPr>
        <p:spPr>
          <a:xfrm rot="10800000">
            <a:off x="536613" y="5738129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3" name="Google Shape;93;p7"/>
          <p:cNvSpPr/>
          <p:nvPr/>
        </p:nvSpPr>
        <p:spPr>
          <a:xfrm>
            <a:off x="-362816" y="5545483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7"/>
          <p:cNvSpPr/>
          <p:nvPr/>
        </p:nvSpPr>
        <p:spPr>
          <a:xfrm>
            <a:off x="6995568" y="64276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" name="Google Shape;95;p7"/>
          <p:cNvSpPr/>
          <p:nvPr/>
        </p:nvSpPr>
        <p:spPr>
          <a:xfrm>
            <a:off x="536601" y="52695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" name="Google Shape;96;p7"/>
          <p:cNvSpPr/>
          <p:nvPr/>
        </p:nvSpPr>
        <p:spPr>
          <a:xfrm>
            <a:off x="1537401" y="5854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" name="Google Shape;97;p7"/>
          <p:cNvSpPr/>
          <p:nvPr/>
        </p:nvSpPr>
        <p:spPr>
          <a:xfrm>
            <a:off x="3813001" y="631663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407828" y="-5322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" name="Google Shape;99;p7"/>
          <p:cNvSpPr/>
          <p:nvPr/>
        </p:nvSpPr>
        <p:spPr>
          <a:xfrm flipH="1">
            <a:off x="536613" y="-176902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1288071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850800" y="1434700"/>
            <a:ext cx="84904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568538" y="-11293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8"/>
          <p:cNvSpPr/>
          <p:nvPr/>
        </p:nvSpPr>
        <p:spPr>
          <a:xfrm rot="-5400147">
            <a:off x="309953" y="-922167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0" name="Google Shape;110;p8"/>
          <p:cNvSpPr/>
          <p:nvPr/>
        </p:nvSpPr>
        <p:spPr>
          <a:xfrm flipH="1">
            <a:off x="911355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1" name="Google Shape;111;p8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2" name="Google Shape;112;p8"/>
          <p:cNvSpPr/>
          <p:nvPr/>
        </p:nvSpPr>
        <p:spPr>
          <a:xfrm flipH="1">
            <a:off x="4231488" y="3263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3" name="Google Shape;113;p8"/>
          <p:cNvSpPr/>
          <p:nvPr/>
        </p:nvSpPr>
        <p:spPr>
          <a:xfrm flipH="1">
            <a:off x="8755255" y="36473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3508128" y="590715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5" name="Google Shape;115;p8"/>
          <p:cNvSpPr/>
          <p:nvPr/>
        </p:nvSpPr>
        <p:spPr>
          <a:xfrm>
            <a:off x="8403857" y="6158357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6" name="Google Shape;116;p8"/>
          <p:cNvSpPr/>
          <p:nvPr/>
        </p:nvSpPr>
        <p:spPr>
          <a:xfrm rot="5399853">
            <a:off x="9943281" y="5097926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11083795" y="6026756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8606928" y="5860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7763661" y="6509656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11666561" y="5642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3153095" y="638482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2" name="Google Shape;122;p8"/>
          <p:cNvSpPr/>
          <p:nvPr/>
        </p:nvSpPr>
        <p:spPr>
          <a:xfrm flipH="1">
            <a:off x="241788" y="1106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36184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950967" y="4694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1"/>
          </p:nvPr>
        </p:nvSpPr>
        <p:spPr>
          <a:xfrm>
            <a:off x="2636383" y="3504400"/>
            <a:ext cx="28392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2"/>
          </p:nvPr>
        </p:nvSpPr>
        <p:spPr>
          <a:xfrm>
            <a:off x="2636383" y="3931700"/>
            <a:ext cx="2839200" cy="15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subTitle" idx="3"/>
          </p:nvPr>
        </p:nvSpPr>
        <p:spPr>
          <a:xfrm>
            <a:off x="6716417" y="3504400"/>
            <a:ext cx="28392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ubTitle" idx="4"/>
          </p:nvPr>
        </p:nvSpPr>
        <p:spPr>
          <a:xfrm>
            <a:off x="6716417" y="3931700"/>
            <a:ext cx="2839200" cy="15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 rot="5400000" flipH="1">
            <a:off x="894537" y="-544327"/>
            <a:ext cx="796308" cy="1805515"/>
          </a:xfrm>
          <a:custGeom>
            <a:avLst/>
            <a:gdLst/>
            <a:ahLst/>
            <a:cxnLst/>
            <a:rect l="l" t="t" r="r" b="b"/>
            <a:pathLst>
              <a:path w="5588" h="15542" extrusionOk="0">
                <a:moveTo>
                  <a:pt x="4548" y="1"/>
                </a:moveTo>
                <a:cubicBezTo>
                  <a:pt x="3927" y="1"/>
                  <a:pt x="3303" y="39"/>
                  <a:pt x="2688" y="121"/>
                </a:cubicBezTo>
                <a:cubicBezTo>
                  <a:pt x="2282" y="143"/>
                  <a:pt x="1899" y="292"/>
                  <a:pt x="1579" y="548"/>
                </a:cubicBezTo>
                <a:cubicBezTo>
                  <a:pt x="1365" y="804"/>
                  <a:pt x="1216" y="1102"/>
                  <a:pt x="1174" y="1422"/>
                </a:cubicBezTo>
                <a:cubicBezTo>
                  <a:pt x="256" y="5367"/>
                  <a:pt x="1" y="9419"/>
                  <a:pt x="384" y="13429"/>
                </a:cubicBezTo>
                <a:cubicBezTo>
                  <a:pt x="448" y="14026"/>
                  <a:pt x="555" y="14687"/>
                  <a:pt x="1046" y="15092"/>
                </a:cubicBezTo>
                <a:cubicBezTo>
                  <a:pt x="1493" y="15455"/>
                  <a:pt x="2112" y="15497"/>
                  <a:pt x="2709" y="15519"/>
                </a:cubicBezTo>
                <a:cubicBezTo>
                  <a:pt x="3076" y="15535"/>
                  <a:pt x="3442" y="15542"/>
                  <a:pt x="3809" y="15542"/>
                </a:cubicBezTo>
                <a:cubicBezTo>
                  <a:pt x="4402" y="15542"/>
                  <a:pt x="4995" y="15524"/>
                  <a:pt x="5588" y="15497"/>
                </a:cubicBezTo>
                <a:lnTo>
                  <a:pt x="5588" y="36"/>
                </a:lnTo>
                <a:cubicBezTo>
                  <a:pt x="5244" y="13"/>
                  <a:pt x="4896" y="1"/>
                  <a:pt x="45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-157769" y="2343468"/>
            <a:ext cx="786196" cy="1008169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-157767" y="3549862"/>
            <a:ext cx="277797" cy="667061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 rot="5400000">
            <a:off x="11211909" y="116295"/>
            <a:ext cx="1664337" cy="569144"/>
          </a:xfrm>
          <a:custGeom>
            <a:avLst/>
            <a:gdLst/>
            <a:ahLst/>
            <a:cxnLst/>
            <a:rect l="l" t="t" r="r" b="b"/>
            <a:pathLst>
              <a:path w="22052" h="7541" extrusionOk="0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2338491" y="5048841"/>
            <a:ext cx="165037" cy="125072"/>
          </a:xfrm>
          <a:custGeom>
            <a:avLst/>
            <a:gdLst/>
            <a:ahLst/>
            <a:cxnLst/>
            <a:rect l="l" t="t" r="r" b="b"/>
            <a:pathLst>
              <a:path w="1978" h="1499" extrusionOk="0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2319550" y="5279970"/>
            <a:ext cx="185647" cy="163119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2124135" y="5210716"/>
            <a:ext cx="186899" cy="88609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2074322" y="5381932"/>
            <a:ext cx="132999" cy="140091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1771770" y="5012128"/>
            <a:ext cx="210093" cy="91947"/>
          </a:xfrm>
          <a:custGeom>
            <a:avLst/>
            <a:gdLst/>
            <a:ahLst/>
            <a:cxnLst/>
            <a:rect l="l" t="t" r="r" b="b"/>
            <a:pathLst>
              <a:path w="2518" h="1102" extrusionOk="0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1739728" y="5231824"/>
            <a:ext cx="178053" cy="175384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1772772" y="5542303"/>
            <a:ext cx="196577" cy="173883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1958591" y="5766590"/>
            <a:ext cx="180640" cy="173381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2221426" y="5675474"/>
            <a:ext cx="182143" cy="186397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2360520" y="5507927"/>
            <a:ext cx="137337" cy="147432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2330564" y="6135308"/>
            <a:ext cx="142427" cy="200499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2383882" y="5973019"/>
            <a:ext cx="110471" cy="110387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1903438" y="6213909"/>
            <a:ext cx="89361" cy="157111"/>
          </a:xfrm>
          <a:custGeom>
            <a:avLst/>
            <a:gdLst/>
            <a:ahLst/>
            <a:cxnLst/>
            <a:rect l="l" t="t" r="r" b="b"/>
            <a:pathLst>
              <a:path w="1071" h="1883" extrusionOk="0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2061806" y="6056542"/>
            <a:ext cx="105380" cy="102877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1715866" y="5853867"/>
            <a:ext cx="98705" cy="248725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12531570" y="5662790"/>
            <a:ext cx="96369" cy="191069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>
            <a:off x="12572539" y="6141733"/>
            <a:ext cx="56987" cy="174800"/>
          </a:xfrm>
          <a:custGeom>
            <a:avLst/>
            <a:gdLst/>
            <a:ahLst/>
            <a:cxnLst/>
            <a:rect l="l" t="t" r="r" b="b"/>
            <a:pathLst>
              <a:path w="683" h="2095" extrusionOk="0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5"/>
          <p:cNvSpPr/>
          <p:nvPr/>
        </p:nvSpPr>
        <p:spPr>
          <a:xfrm>
            <a:off x="12570786" y="5166576"/>
            <a:ext cx="92615" cy="223777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11077127" y="592401"/>
            <a:ext cx="453640" cy="419777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5400000" flipH="1">
            <a:off x="-431907" y="6010991"/>
            <a:ext cx="1794584" cy="2440836"/>
          </a:xfrm>
          <a:custGeom>
            <a:avLst/>
            <a:gdLst/>
            <a:ahLst/>
            <a:cxnLst/>
            <a:rect l="l" t="t" r="r" b="b"/>
            <a:pathLst>
              <a:path w="23140" h="31473" extrusionOk="0">
                <a:moveTo>
                  <a:pt x="22831" y="1"/>
                </a:moveTo>
                <a:cubicBezTo>
                  <a:pt x="22697" y="1"/>
                  <a:pt x="22564" y="86"/>
                  <a:pt x="22564" y="257"/>
                </a:cubicBezTo>
                <a:lnTo>
                  <a:pt x="22585" y="257"/>
                </a:lnTo>
                <a:cubicBezTo>
                  <a:pt x="22351" y="3648"/>
                  <a:pt x="22329" y="7060"/>
                  <a:pt x="22180" y="10451"/>
                </a:cubicBezTo>
                <a:cubicBezTo>
                  <a:pt x="22137" y="11943"/>
                  <a:pt x="22009" y="13436"/>
                  <a:pt x="21114" y="14716"/>
                </a:cubicBezTo>
                <a:cubicBezTo>
                  <a:pt x="20282" y="15804"/>
                  <a:pt x="19152" y="16635"/>
                  <a:pt x="17851" y="17083"/>
                </a:cubicBezTo>
                <a:cubicBezTo>
                  <a:pt x="16401" y="17616"/>
                  <a:pt x="14844" y="17829"/>
                  <a:pt x="13308" y="17957"/>
                </a:cubicBezTo>
                <a:cubicBezTo>
                  <a:pt x="11602" y="18128"/>
                  <a:pt x="9896" y="18213"/>
                  <a:pt x="8190" y="18235"/>
                </a:cubicBezTo>
                <a:cubicBezTo>
                  <a:pt x="6505" y="18235"/>
                  <a:pt x="4821" y="18171"/>
                  <a:pt x="3136" y="18043"/>
                </a:cubicBezTo>
                <a:cubicBezTo>
                  <a:pt x="2709" y="18000"/>
                  <a:pt x="2304" y="17957"/>
                  <a:pt x="1878" y="17915"/>
                </a:cubicBezTo>
                <a:cubicBezTo>
                  <a:pt x="1758" y="17891"/>
                  <a:pt x="1632" y="17879"/>
                  <a:pt x="1504" y="17879"/>
                </a:cubicBezTo>
                <a:cubicBezTo>
                  <a:pt x="1292" y="17879"/>
                  <a:pt x="1075" y="17912"/>
                  <a:pt x="875" y="17979"/>
                </a:cubicBezTo>
                <a:cubicBezTo>
                  <a:pt x="172" y="18256"/>
                  <a:pt x="172" y="18981"/>
                  <a:pt x="172" y="19621"/>
                </a:cubicBezTo>
                <a:cubicBezTo>
                  <a:pt x="129" y="23460"/>
                  <a:pt x="44" y="27298"/>
                  <a:pt x="1" y="31137"/>
                </a:cubicBezTo>
                <a:cubicBezTo>
                  <a:pt x="12" y="31361"/>
                  <a:pt x="182" y="31473"/>
                  <a:pt x="356" y="31473"/>
                </a:cubicBezTo>
                <a:cubicBezTo>
                  <a:pt x="529" y="31473"/>
                  <a:pt x="705" y="31361"/>
                  <a:pt x="726" y="31137"/>
                </a:cubicBezTo>
                <a:cubicBezTo>
                  <a:pt x="790" y="27703"/>
                  <a:pt x="811" y="24291"/>
                  <a:pt x="897" y="20879"/>
                </a:cubicBezTo>
                <a:lnTo>
                  <a:pt x="918" y="19621"/>
                </a:lnTo>
                <a:cubicBezTo>
                  <a:pt x="918" y="19365"/>
                  <a:pt x="854" y="18853"/>
                  <a:pt x="1195" y="18789"/>
                </a:cubicBezTo>
                <a:cubicBezTo>
                  <a:pt x="1275" y="18784"/>
                  <a:pt x="1355" y="18781"/>
                  <a:pt x="1435" y="18781"/>
                </a:cubicBezTo>
                <a:cubicBezTo>
                  <a:pt x="1675" y="18781"/>
                  <a:pt x="1915" y="18805"/>
                  <a:pt x="2155" y="18853"/>
                </a:cubicBezTo>
                <a:cubicBezTo>
                  <a:pt x="2581" y="18896"/>
                  <a:pt x="3008" y="18917"/>
                  <a:pt x="3456" y="18960"/>
                </a:cubicBezTo>
                <a:cubicBezTo>
                  <a:pt x="4721" y="19039"/>
                  <a:pt x="5986" y="19083"/>
                  <a:pt x="7252" y="19083"/>
                </a:cubicBezTo>
                <a:cubicBezTo>
                  <a:pt x="7693" y="19083"/>
                  <a:pt x="8133" y="19077"/>
                  <a:pt x="8574" y="19066"/>
                </a:cubicBezTo>
                <a:cubicBezTo>
                  <a:pt x="10237" y="19024"/>
                  <a:pt x="11901" y="18917"/>
                  <a:pt x="13564" y="18725"/>
                </a:cubicBezTo>
                <a:cubicBezTo>
                  <a:pt x="15121" y="18555"/>
                  <a:pt x="16678" y="18320"/>
                  <a:pt x="18128" y="17766"/>
                </a:cubicBezTo>
                <a:cubicBezTo>
                  <a:pt x="19408" y="17318"/>
                  <a:pt x="20538" y="16550"/>
                  <a:pt x="21434" y="15548"/>
                </a:cubicBezTo>
                <a:cubicBezTo>
                  <a:pt x="22393" y="14417"/>
                  <a:pt x="22777" y="13074"/>
                  <a:pt x="22905" y="11602"/>
                </a:cubicBezTo>
                <a:cubicBezTo>
                  <a:pt x="23054" y="9768"/>
                  <a:pt x="22990" y="7913"/>
                  <a:pt x="23033" y="6079"/>
                </a:cubicBezTo>
                <a:cubicBezTo>
                  <a:pt x="23076" y="4138"/>
                  <a:pt x="23140" y="2197"/>
                  <a:pt x="23097" y="257"/>
                </a:cubicBezTo>
                <a:cubicBezTo>
                  <a:pt x="23097" y="86"/>
                  <a:pt x="22964" y="1"/>
                  <a:pt x="228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rot="5400000" flipH="1">
            <a:off x="-517759" y="5844557"/>
            <a:ext cx="1912000" cy="2404851"/>
          </a:xfrm>
          <a:custGeom>
            <a:avLst/>
            <a:gdLst/>
            <a:ahLst/>
            <a:cxnLst/>
            <a:rect l="l" t="t" r="r" b="b"/>
            <a:pathLst>
              <a:path w="24654" h="31009" extrusionOk="0">
                <a:moveTo>
                  <a:pt x="24280" y="0"/>
                </a:moveTo>
                <a:cubicBezTo>
                  <a:pt x="24105" y="0"/>
                  <a:pt x="23929" y="112"/>
                  <a:pt x="23907" y="336"/>
                </a:cubicBezTo>
                <a:cubicBezTo>
                  <a:pt x="23886" y="3108"/>
                  <a:pt x="23779" y="5859"/>
                  <a:pt x="23502" y="8610"/>
                </a:cubicBezTo>
                <a:cubicBezTo>
                  <a:pt x="23267" y="10892"/>
                  <a:pt x="23054" y="13345"/>
                  <a:pt x="21924" y="15413"/>
                </a:cubicBezTo>
                <a:cubicBezTo>
                  <a:pt x="19685" y="19529"/>
                  <a:pt x="14417" y="19465"/>
                  <a:pt x="10323" y="19700"/>
                </a:cubicBezTo>
                <a:cubicBezTo>
                  <a:pt x="7209" y="19871"/>
                  <a:pt x="4074" y="20063"/>
                  <a:pt x="960" y="20169"/>
                </a:cubicBezTo>
                <a:cubicBezTo>
                  <a:pt x="769" y="20169"/>
                  <a:pt x="619" y="20318"/>
                  <a:pt x="598" y="20510"/>
                </a:cubicBezTo>
                <a:cubicBezTo>
                  <a:pt x="107" y="23901"/>
                  <a:pt x="1" y="27356"/>
                  <a:pt x="278" y="30768"/>
                </a:cubicBezTo>
                <a:cubicBezTo>
                  <a:pt x="278" y="30928"/>
                  <a:pt x="395" y="31008"/>
                  <a:pt x="513" y="31008"/>
                </a:cubicBezTo>
                <a:cubicBezTo>
                  <a:pt x="630" y="31008"/>
                  <a:pt x="747" y="30928"/>
                  <a:pt x="747" y="30768"/>
                </a:cubicBezTo>
                <a:cubicBezTo>
                  <a:pt x="871" y="27448"/>
                  <a:pt x="975" y="24148"/>
                  <a:pt x="1290" y="20849"/>
                </a:cubicBezTo>
                <a:lnTo>
                  <a:pt x="1290" y="20849"/>
                </a:lnTo>
                <a:cubicBezTo>
                  <a:pt x="4059" y="20651"/>
                  <a:pt x="6828" y="20548"/>
                  <a:pt x="9597" y="20425"/>
                </a:cubicBezTo>
                <a:cubicBezTo>
                  <a:pt x="11965" y="20318"/>
                  <a:pt x="14396" y="20318"/>
                  <a:pt x="16699" y="19785"/>
                </a:cubicBezTo>
                <a:cubicBezTo>
                  <a:pt x="18789" y="19316"/>
                  <a:pt x="20772" y="18335"/>
                  <a:pt x="22031" y="16565"/>
                </a:cubicBezTo>
                <a:cubicBezTo>
                  <a:pt x="23395" y="14646"/>
                  <a:pt x="23737" y="12172"/>
                  <a:pt x="24035" y="9911"/>
                </a:cubicBezTo>
                <a:cubicBezTo>
                  <a:pt x="24462" y="6734"/>
                  <a:pt x="24654" y="3535"/>
                  <a:pt x="24654" y="336"/>
                </a:cubicBezTo>
                <a:cubicBezTo>
                  <a:pt x="24632" y="112"/>
                  <a:pt x="24456" y="0"/>
                  <a:pt x="242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rot="5400000" flipH="1">
            <a:off x="-157290" y="5902249"/>
            <a:ext cx="1859884" cy="1779151"/>
          </a:xfrm>
          <a:custGeom>
            <a:avLst/>
            <a:gdLst/>
            <a:ahLst/>
            <a:cxnLst/>
            <a:rect l="l" t="t" r="r" b="b"/>
            <a:pathLst>
              <a:path w="23982" h="22941" extrusionOk="0">
                <a:moveTo>
                  <a:pt x="23573" y="1"/>
                </a:moveTo>
                <a:cubicBezTo>
                  <a:pt x="23368" y="1"/>
                  <a:pt x="23160" y="134"/>
                  <a:pt x="23160" y="401"/>
                </a:cubicBezTo>
                <a:cubicBezTo>
                  <a:pt x="22990" y="5903"/>
                  <a:pt x="22307" y="11384"/>
                  <a:pt x="21070" y="16736"/>
                </a:cubicBezTo>
                <a:cubicBezTo>
                  <a:pt x="20814" y="17824"/>
                  <a:pt x="20558" y="18976"/>
                  <a:pt x="19876" y="19871"/>
                </a:cubicBezTo>
                <a:cubicBezTo>
                  <a:pt x="19236" y="20724"/>
                  <a:pt x="18277" y="21194"/>
                  <a:pt x="17274" y="21449"/>
                </a:cubicBezTo>
                <a:cubicBezTo>
                  <a:pt x="16208" y="21684"/>
                  <a:pt x="15120" y="21812"/>
                  <a:pt x="14033" y="21855"/>
                </a:cubicBezTo>
                <a:cubicBezTo>
                  <a:pt x="12604" y="21919"/>
                  <a:pt x="11175" y="21983"/>
                  <a:pt x="9768" y="22025"/>
                </a:cubicBezTo>
                <a:cubicBezTo>
                  <a:pt x="6633" y="22132"/>
                  <a:pt x="3498" y="22132"/>
                  <a:pt x="341" y="22196"/>
                </a:cubicBezTo>
                <a:cubicBezTo>
                  <a:pt x="0" y="22196"/>
                  <a:pt x="0" y="22729"/>
                  <a:pt x="341" y="22729"/>
                </a:cubicBezTo>
                <a:cubicBezTo>
                  <a:pt x="2323" y="22875"/>
                  <a:pt x="4305" y="22941"/>
                  <a:pt x="6287" y="22941"/>
                </a:cubicBezTo>
                <a:cubicBezTo>
                  <a:pt x="7206" y="22941"/>
                  <a:pt x="8124" y="22927"/>
                  <a:pt x="9042" y="22900"/>
                </a:cubicBezTo>
                <a:cubicBezTo>
                  <a:pt x="10493" y="22857"/>
                  <a:pt x="11964" y="22814"/>
                  <a:pt x="13414" y="22729"/>
                </a:cubicBezTo>
                <a:cubicBezTo>
                  <a:pt x="14609" y="22686"/>
                  <a:pt x="15803" y="22580"/>
                  <a:pt x="16976" y="22388"/>
                </a:cubicBezTo>
                <a:cubicBezTo>
                  <a:pt x="18042" y="22196"/>
                  <a:pt x="19066" y="21748"/>
                  <a:pt x="19897" y="21044"/>
                </a:cubicBezTo>
                <a:cubicBezTo>
                  <a:pt x="20772" y="20298"/>
                  <a:pt x="21262" y="19210"/>
                  <a:pt x="21561" y="18123"/>
                </a:cubicBezTo>
                <a:cubicBezTo>
                  <a:pt x="21945" y="16822"/>
                  <a:pt x="22179" y="15478"/>
                  <a:pt x="22414" y="14156"/>
                </a:cubicBezTo>
                <a:cubicBezTo>
                  <a:pt x="22691" y="12748"/>
                  <a:pt x="22904" y="11362"/>
                  <a:pt x="23096" y="9976"/>
                </a:cubicBezTo>
                <a:cubicBezTo>
                  <a:pt x="23544" y="6798"/>
                  <a:pt x="23843" y="3600"/>
                  <a:pt x="23971" y="401"/>
                </a:cubicBezTo>
                <a:cubicBezTo>
                  <a:pt x="23981" y="134"/>
                  <a:pt x="23779" y="1"/>
                  <a:pt x="235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065860" y="6673583"/>
            <a:ext cx="453640" cy="419777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545827" y="6673583"/>
            <a:ext cx="453640" cy="419777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>
            <a:off x="12096933" y="6386211"/>
            <a:ext cx="223027" cy="114725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5"/>
          <p:cNvSpPr/>
          <p:nvPr/>
        </p:nvSpPr>
        <p:spPr>
          <a:xfrm>
            <a:off x="12447963" y="6480165"/>
            <a:ext cx="103295" cy="118647"/>
          </a:xfrm>
          <a:custGeom>
            <a:avLst/>
            <a:gdLst/>
            <a:ahLst/>
            <a:cxnLst/>
            <a:rect l="l" t="t" r="r" b="b"/>
            <a:pathLst>
              <a:path w="1238" h="1422" extrusionOk="0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5"/>
          <p:cNvSpPr/>
          <p:nvPr/>
        </p:nvSpPr>
        <p:spPr>
          <a:xfrm>
            <a:off x="11940818" y="6529060"/>
            <a:ext cx="206505" cy="94200"/>
          </a:xfrm>
          <a:custGeom>
            <a:avLst/>
            <a:gdLst/>
            <a:ahLst/>
            <a:cxnLst/>
            <a:rect l="l" t="t" r="r" b="b"/>
            <a:pathLst>
              <a:path w="2475" h="1129" extrusionOk="0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5"/>
          <p:cNvSpPr/>
          <p:nvPr/>
        </p:nvSpPr>
        <p:spPr>
          <a:xfrm>
            <a:off x="11705268" y="6409658"/>
            <a:ext cx="143093" cy="119732"/>
          </a:xfrm>
          <a:custGeom>
            <a:avLst/>
            <a:gdLst/>
            <a:ahLst/>
            <a:cxnLst/>
            <a:rect l="l" t="t" r="r" b="b"/>
            <a:pathLst>
              <a:path w="1715" h="1435" extrusionOk="0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72515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7153568" y="438039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6499401" y="5906643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9"/>
          <p:cNvSpPr/>
          <p:nvPr/>
        </p:nvSpPr>
        <p:spPr>
          <a:xfrm flipH="1">
            <a:off x="7153567" y="6218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9" name="Google Shape;129;p9"/>
          <p:cNvSpPr/>
          <p:nvPr/>
        </p:nvSpPr>
        <p:spPr>
          <a:xfrm flipH="1">
            <a:off x="9585051" y="58434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0" name="Google Shape;130;p9"/>
          <p:cNvSpPr/>
          <p:nvPr/>
        </p:nvSpPr>
        <p:spPr>
          <a:xfrm flipH="1">
            <a:off x="8828366" y="493793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" name="Google Shape;131;p9"/>
          <p:cNvSpPr/>
          <p:nvPr/>
        </p:nvSpPr>
        <p:spPr>
          <a:xfrm flipH="1">
            <a:off x="10443833" y="5356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2" name="Google Shape;132;p9"/>
          <p:cNvSpPr/>
          <p:nvPr/>
        </p:nvSpPr>
        <p:spPr>
          <a:xfrm flipH="1">
            <a:off x="11854551" y="4010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3" name="Google Shape;133;p9"/>
          <p:cNvSpPr/>
          <p:nvPr/>
        </p:nvSpPr>
        <p:spPr>
          <a:xfrm flipH="1">
            <a:off x="-346922" y="22215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4" name="Google Shape;134;p9"/>
          <p:cNvSpPr/>
          <p:nvPr/>
        </p:nvSpPr>
        <p:spPr>
          <a:xfrm flipH="1">
            <a:off x="211309" y="-444616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4932967" y="5590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2414684" y="8474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442899" y="-5810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642700" y="14212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45184" y="2680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9873404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958233" y="720000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10"/>
          <p:cNvSpPr/>
          <p:nvPr/>
        </p:nvSpPr>
        <p:spPr>
          <a:xfrm flipH="1">
            <a:off x="4568413" y="4075336"/>
            <a:ext cx="7982492" cy="2836256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7650254" y="4508707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4" name="Google Shape;144;p10"/>
          <p:cNvSpPr/>
          <p:nvPr/>
        </p:nvSpPr>
        <p:spPr>
          <a:xfrm rot="315040">
            <a:off x="9741086" y="5946317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10"/>
          <p:cNvSpPr/>
          <p:nvPr/>
        </p:nvSpPr>
        <p:spPr>
          <a:xfrm flipH="1">
            <a:off x="7599403" y="63791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" name="Google Shape;146;p10"/>
          <p:cNvSpPr/>
          <p:nvPr/>
        </p:nvSpPr>
        <p:spPr>
          <a:xfrm flipH="1">
            <a:off x="10725019" y="5257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7" name="Google Shape;147;p10"/>
          <p:cNvSpPr/>
          <p:nvPr/>
        </p:nvSpPr>
        <p:spPr>
          <a:xfrm flipH="1">
            <a:off x="11301969" y="45695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8" name="Google Shape;148;p10"/>
          <p:cNvSpPr/>
          <p:nvPr/>
        </p:nvSpPr>
        <p:spPr>
          <a:xfrm flipH="1">
            <a:off x="9923036" y="4742717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0545186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623133" y="2139200"/>
            <a:ext cx="89456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2225100" y="4116800"/>
            <a:ext cx="77416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3369533" y="5823154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3" name="Google Shape;153;p11"/>
          <p:cNvSpPr/>
          <p:nvPr/>
        </p:nvSpPr>
        <p:spPr>
          <a:xfrm>
            <a:off x="8265261" y="6074358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10416386" y="5013956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5" name="Google Shape;155;p11"/>
          <p:cNvSpPr/>
          <p:nvPr/>
        </p:nvSpPr>
        <p:spPr>
          <a:xfrm flipH="1">
            <a:off x="6690788" y="63008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6" name="Google Shape;156;p11"/>
          <p:cNvSpPr/>
          <p:nvPr/>
        </p:nvSpPr>
        <p:spPr>
          <a:xfrm flipH="1">
            <a:off x="10516455" y="6072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7" name="Google Shape;157;p11"/>
          <p:cNvSpPr/>
          <p:nvPr/>
        </p:nvSpPr>
        <p:spPr>
          <a:xfrm flipH="1">
            <a:off x="11537288" y="48383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8" name="Google Shape;158;p11"/>
          <p:cNvSpPr/>
          <p:nvPr/>
        </p:nvSpPr>
        <p:spPr>
          <a:xfrm flipH="1">
            <a:off x="9970021" y="58231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9" name="Google Shape;159;p11"/>
          <p:cNvSpPr/>
          <p:nvPr/>
        </p:nvSpPr>
        <p:spPr>
          <a:xfrm flipH="1">
            <a:off x="-568538" y="-11293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301722" y="-9221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2" name="Google Shape;162;p11"/>
          <p:cNvSpPr/>
          <p:nvPr/>
        </p:nvSpPr>
        <p:spPr>
          <a:xfrm flipH="1">
            <a:off x="1180888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3" name="Google Shape;163;p11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4" name="Google Shape;164;p11"/>
          <p:cNvSpPr/>
          <p:nvPr/>
        </p:nvSpPr>
        <p:spPr>
          <a:xfrm flipH="1">
            <a:off x="110588" y="19136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826125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5446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3636000" y="484367"/>
            <a:ext cx="49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5839533" y="2491967"/>
            <a:ext cx="5106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6735451" y="29174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1245651" y="2491967"/>
            <a:ext cx="4920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2048251" y="29174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5839467" y="5027800"/>
            <a:ext cx="5106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6735451" y="5453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1245651" y="5027800"/>
            <a:ext cx="4920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2048251" y="5453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3012851" y="15614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700084" y="15614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3012851" y="4094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7700084" y="4094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889154" y="3283043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1272442" y="1671437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897100" y="55906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61817" y="41772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4" name="Google Shape;184;p13"/>
          <p:cNvSpPr/>
          <p:nvPr/>
        </p:nvSpPr>
        <p:spPr>
          <a:xfrm rot="5400000">
            <a:off x="1325084" y="352951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5" name="Google Shape;185;p13"/>
          <p:cNvSpPr/>
          <p:nvPr/>
        </p:nvSpPr>
        <p:spPr>
          <a:xfrm rot="5400000">
            <a:off x="720184" y="17205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6" name="Google Shape;186;p13"/>
          <p:cNvSpPr/>
          <p:nvPr/>
        </p:nvSpPr>
        <p:spPr>
          <a:xfrm rot="5400000">
            <a:off x="588584" y="36006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7" name="Google Shape;187;p13"/>
          <p:cNvSpPr/>
          <p:nvPr/>
        </p:nvSpPr>
        <p:spPr>
          <a:xfrm rot="5532439">
            <a:off x="8798415" y="2530048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" name="Google Shape;188;p13"/>
          <p:cNvSpPr/>
          <p:nvPr/>
        </p:nvSpPr>
        <p:spPr>
          <a:xfrm rot="5400000">
            <a:off x="10415156" y="3894324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10435453" y="4976448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11954400" y="24590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11482833" y="50021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11614433" y="31220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10877933" y="6369832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928724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 hasCustomPrompt="1"/>
          </p:nvPr>
        </p:nvSpPr>
        <p:spPr>
          <a:xfrm>
            <a:off x="3353884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 hasCustomPrompt="1"/>
          </p:nvPr>
        </p:nvSpPr>
        <p:spPr>
          <a:xfrm>
            <a:off x="6711717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9584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3"/>
          </p:nvPr>
        </p:nvSpPr>
        <p:spPr>
          <a:xfrm>
            <a:off x="1163367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43162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5"/>
          </p:nvPr>
        </p:nvSpPr>
        <p:spPr>
          <a:xfrm>
            <a:off x="4521200" y="2875493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76740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7"/>
          </p:nvPr>
        </p:nvSpPr>
        <p:spPr>
          <a:xfrm>
            <a:off x="7851233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2355700" y="4140133"/>
            <a:ext cx="4122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9"/>
          </p:nvPr>
        </p:nvSpPr>
        <p:spPr>
          <a:xfrm>
            <a:off x="2842300" y="482682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5995133" y="4140133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14"/>
          </p:nvPr>
        </p:nvSpPr>
        <p:spPr>
          <a:xfrm>
            <a:off x="6200133" y="4826800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 idx="15" hasCustomPrompt="1"/>
          </p:nvPr>
        </p:nvSpPr>
        <p:spPr>
          <a:xfrm>
            <a:off x="1674967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5032800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8390633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/>
          <p:nvPr/>
        </p:nvSpPr>
        <p:spPr>
          <a:xfrm rot="10800000" flipH="1">
            <a:off x="50570" y="58331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1" name="Google Shape;211;p14"/>
          <p:cNvSpPr/>
          <p:nvPr/>
        </p:nvSpPr>
        <p:spPr>
          <a:xfrm rot="10800000">
            <a:off x="8190315" y="5986753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2" name="Google Shape;212;p14"/>
          <p:cNvSpPr/>
          <p:nvPr/>
        </p:nvSpPr>
        <p:spPr>
          <a:xfrm rot="10800000" flipH="1">
            <a:off x="8843178" y="5651433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3" name="Google Shape;213;p14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4" name="Google Shape;214;p14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5" name="Google Shape;215;p14"/>
          <p:cNvSpPr/>
          <p:nvPr/>
        </p:nvSpPr>
        <p:spPr>
          <a:xfrm rot="10800000">
            <a:off x="9283203" y="5803116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18"/>
          </p:nvPr>
        </p:nvSpPr>
        <p:spPr>
          <a:xfrm>
            <a:off x="3636000" y="484367"/>
            <a:ext cx="49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7" name="Google Shape;217;p14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8" name="Google Shape;218;p14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9" name="Google Shape;219;p14"/>
          <p:cNvSpPr/>
          <p:nvPr/>
        </p:nvSpPr>
        <p:spPr>
          <a:xfrm rot="-54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" name="Google Shape;220;p14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1" name="Google Shape;221;p14"/>
          <p:cNvSpPr/>
          <p:nvPr/>
        </p:nvSpPr>
        <p:spPr>
          <a:xfrm rot="5400000">
            <a:off x="11540741" y="5524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2" name="Google Shape;222;p14"/>
          <p:cNvSpPr/>
          <p:nvPr/>
        </p:nvSpPr>
        <p:spPr>
          <a:xfrm rot="-5400000">
            <a:off x="9823641" y="59320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3" name="Google Shape;223;p14"/>
          <p:cNvSpPr/>
          <p:nvPr/>
        </p:nvSpPr>
        <p:spPr>
          <a:xfrm rot="5400000">
            <a:off x="7897541" y="6459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4173749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4497800" y="3917767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40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1"/>
          </p:nvPr>
        </p:nvSpPr>
        <p:spPr>
          <a:xfrm>
            <a:off x="2302200" y="2276600"/>
            <a:ext cx="7587600" cy="13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3069101" y="-108066"/>
            <a:ext cx="7297068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8" name="Google Shape;228;p15"/>
          <p:cNvSpPr/>
          <p:nvPr/>
        </p:nvSpPr>
        <p:spPr>
          <a:xfrm rot="10800000">
            <a:off x="4140987" y="-429169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9" name="Google Shape;229;p15"/>
          <p:cNvSpPr/>
          <p:nvPr/>
        </p:nvSpPr>
        <p:spPr>
          <a:xfrm rot="-5400000">
            <a:off x="6792151" y="-902353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0" name="Google Shape;230;p15"/>
          <p:cNvSpPr/>
          <p:nvPr/>
        </p:nvSpPr>
        <p:spPr>
          <a:xfrm rot="5400000">
            <a:off x="8738584" y="6110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1" name="Google Shape;231;p15"/>
          <p:cNvSpPr/>
          <p:nvPr/>
        </p:nvSpPr>
        <p:spPr>
          <a:xfrm rot="5400000">
            <a:off x="6030384" y="8657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0739717" y="12511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3" name="Google Shape;233;p15"/>
          <p:cNvSpPr/>
          <p:nvPr/>
        </p:nvSpPr>
        <p:spPr>
          <a:xfrm rot="5400000">
            <a:off x="3804484" y="402317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4" name="Google Shape;234;p15"/>
          <p:cNvSpPr/>
          <p:nvPr/>
        </p:nvSpPr>
        <p:spPr>
          <a:xfrm rot="5400000">
            <a:off x="3201717" y="71978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5" name="Google Shape;235;p15"/>
          <p:cNvSpPr/>
          <p:nvPr/>
        </p:nvSpPr>
        <p:spPr>
          <a:xfrm rot="10800000">
            <a:off x="2427964" y="5309824"/>
            <a:ext cx="7437272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6" name="Google Shape;236;p15"/>
          <p:cNvSpPr/>
          <p:nvPr/>
        </p:nvSpPr>
        <p:spPr>
          <a:xfrm>
            <a:off x="5567584" y="6137925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7" name="Google Shape;237;p15"/>
          <p:cNvSpPr/>
          <p:nvPr/>
        </p:nvSpPr>
        <p:spPr>
          <a:xfrm rot="5400000">
            <a:off x="5064076" y="5254274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8" name="Google Shape;238;p15"/>
          <p:cNvSpPr/>
          <p:nvPr/>
        </p:nvSpPr>
        <p:spPr>
          <a:xfrm rot="-5400000">
            <a:off x="3804500" y="5817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9" name="Google Shape;239;p15"/>
          <p:cNvSpPr/>
          <p:nvPr/>
        </p:nvSpPr>
        <p:spPr>
          <a:xfrm rot="-5400000">
            <a:off x="6772733" y="5860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0" name="Google Shape;240;p15"/>
          <p:cNvSpPr/>
          <p:nvPr/>
        </p:nvSpPr>
        <p:spPr>
          <a:xfrm rot="-5400000">
            <a:off x="2073333" y="64554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1" name="Google Shape;241;p15"/>
          <p:cNvSpPr/>
          <p:nvPr/>
        </p:nvSpPr>
        <p:spPr>
          <a:xfrm rot="-5400000">
            <a:off x="8911833" y="6237608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2" name="Google Shape;242;p15"/>
          <p:cNvSpPr/>
          <p:nvPr/>
        </p:nvSpPr>
        <p:spPr>
          <a:xfrm rot="-5400000">
            <a:off x="9601400" y="600654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4755699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46597" y="58332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5" name="Google Shape;245;p16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6" name="Google Shape;246;p16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7" name="Google Shape;247;p16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8" name="Google Shape;248;p16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9" name="Google Shape;249;p16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9285063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802605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2" name="Google Shape;252;p16"/>
          <p:cNvSpPr/>
          <p:nvPr/>
        </p:nvSpPr>
        <p:spPr>
          <a:xfrm rot="9281383">
            <a:off x="8018716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1166039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3400000" y="4386999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3000200" y="1807401"/>
            <a:ext cx="61916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9" name="Google Shape;259;p16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1" name="Google Shape;261;p16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2" name="Google Shape;262;p16"/>
          <p:cNvSpPr/>
          <p:nvPr/>
        </p:nvSpPr>
        <p:spPr>
          <a:xfrm rot="5400000">
            <a:off x="1276008" y="801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" name="Google Shape;263;p16"/>
          <p:cNvSpPr/>
          <p:nvPr/>
        </p:nvSpPr>
        <p:spPr>
          <a:xfrm rot="5400000">
            <a:off x="11419859" y="6456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313041" y="1337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969441" y="18772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6" name="Google Shape;266;p16"/>
          <p:cNvSpPr/>
          <p:nvPr/>
        </p:nvSpPr>
        <p:spPr>
          <a:xfrm rot="5400000">
            <a:off x="10977541" y="57836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7" name="Google Shape;267;p16"/>
          <p:cNvSpPr/>
          <p:nvPr/>
        </p:nvSpPr>
        <p:spPr>
          <a:xfrm rot="5400000">
            <a:off x="9854525" y="60784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11881441" y="4743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9" name="Google Shape;269;p16"/>
          <p:cNvSpPr/>
          <p:nvPr/>
        </p:nvSpPr>
        <p:spPr>
          <a:xfrm rot="5400000">
            <a:off x="9728808" y="694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456933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946667" y="30151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946667" y="15529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946667" y="4165217"/>
            <a:ext cx="46844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5059633" y="4701633"/>
            <a:ext cx="7026000" cy="21564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5" name="Google Shape;275;p17"/>
          <p:cNvSpPr/>
          <p:nvPr/>
        </p:nvSpPr>
        <p:spPr>
          <a:xfrm flipH="1">
            <a:off x="5439212" y="0"/>
            <a:ext cx="5131661" cy="135386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6" name="Google Shape;276;p17"/>
          <p:cNvSpPr/>
          <p:nvPr/>
        </p:nvSpPr>
        <p:spPr>
          <a:xfrm>
            <a:off x="6407814" y="0"/>
            <a:ext cx="7475269" cy="185117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7" name="Google Shape;277;p17"/>
          <p:cNvSpPr/>
          <p:nvPr/>
        </p:nvSpPr>
        <p:spPr>
          <a:xfrm>
            <a:off x="6531046" y="4407379"/>
            <a:ext cx="5661087" cy="245073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8" name="Google Shape;278;p17"/>
          <p:cNvSpPr/>
          <p:nvPr/>
        </p:nvSpPr>
        <p:spPr>
          <a:xfrm flipH="1">
            <a:off x="7372983" y="4407200"/>
            <a:ext cx="4819032" cy="2450509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9" name="Google Shape;279;p17"/>
          <p:cNvSpPr/>
          <p:nvPr/>
        </p:nvSpPr>
        <p:spPr>
          <a:xfrm flipH="1">
            <a:off x="7061202" y="0"/>
            <a:ext cx="5130813" cy="162581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0" name="Google Shape;280;p17"/>
          <p:cNvSpPr/>
          <p:nvPr/>
        </p:nvSpPr>
        <p:spPr>
          <a:xfrm rot="5400000">
            <a:off x="9692675" y="1407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1" name="Google Shape;281;p17"/>
          <p:cNvSpPr/>
          <p:nvPr/>
        </p:nvSpPr>
        <p:spPr>
          <a:xfrm rot="5400000">
            <a:off x="7889759" y="1274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8816908" y="1204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3" name="Google Shape;283;p17"/>
          <p:cNvSpPr/>
          <p:nvPr/>
        </p:nvSpPr>
        <p:spPr>
          <a:xfrm rot="5400000">
            <a:off x="7014808" y="42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5788908" y="63377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7101408" y="5772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9474675" y="4899608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5108225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title" idx="2" hasCustomPrompt="1"/>
          </p:nvPr>
        </p:nvSpPr>
        <p:spPr>
          <a:xfrm>
            <a:off x="1179731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1465900" y="2841217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 idx="3" hasCustomPrompt="1"/>
          </p:nvPr>
        </p:nvSpPr>
        <p:spPr>
          <a:xfrm>
            <a:off x="6745064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4"/>
          </p:nvPr>
        </p:nvSpPr>
        <p:spPr>
          <a:xfrm>
            <a:off x="7031233" y="2841233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 idx="5" hasCustomPrompt="1"/>
          </p:nvPr>
        </p:nvSpPr>
        <p:spPr>
          <a:xfrm>
            <a:off x="3962397" y="4145967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6"/>
          </p:nvPr>
        </p:nvSpPr>
        <p:spPr>
          <a:xfrm>
            <a:off x="4248567" y="4987633"/>
            <a:ext cx="36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 flipH="1">
            <a:off x="8835768" y="5063337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6" name="Google Shape;296;p18"/>
          <p:cNvSpPr/>
          <p:nvPr/>
        </p:nvSpPr>
        <p:spPr>
          <a:xfrm rot="10800000" flipH="1">
            <a:off x="8382701" y="6120386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" name="Google Shape;297;p18"/>
          <p:cNvSpPr/>
          <p:nvPr/>
        </p:nvSpPr>
        <p:spPr>
          <a:xfrm flipH="1">
            <a:off x="8319867" y="6323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8" name="Google Shape;298;p18"/>
          <p:cNvSpPr/>
          <p:nvPr/>
        </p:nvSpPr>
        <p:spPr>
          <a:xfrm flipH="1">
            <a:off x="10491451" y="59787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9" name="Google Shape;299;p18"/>
          <p:cNvSpPr/>
          <p:nvPr/>
        </p:nvSpPr>
        <p:spPr>
          <a:xfrm flipH="1">
            <a:off x="9995753" y="5449523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0" name="Google Shape;300;p18"/>
          <p:cNvSpPr/>
          <p:nvPr/>
        </p:nvSpPr>
        <p:spPr>
          <a:xfrm flipH="1">
            <a:off x="10840100" y="54495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1" name="Google Shape;301;p18"/>
          <p:cNvSpPr/>
          <p:nvPr/>
        </p:nvSpPr>
        <p:spPr>
          <a:xfrm flipH="1">
            <a:off x="11803117" y="4593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" name="Google Shape;302;p18"/>
          <p:cNvSpPr/>
          <p:nvPr/>
        </p:nvSpPr>
        <p:spPr>
          <a:xfrm flipH="1">
            <a:off x="-332134" y="109445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3" name="Google Shape;303;p18"/>
          <p:cNvSpPr/>
          <p:nvPr/>
        </p:nvSpPr>
        <p:spPr>
          <a:xfrm flipH="1">
            <a:off x="54305" y="-352349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4" name="Google Shape;304;p18"/>
          <p:cNvSpPr/>
          <p:nvPr/>
        </p:nvSpPr>
        <p:spPr>
          <a:xfrm rot="10800000" flipH="1">
            <a:off x="1541751" y="5734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5" name="Google Shape;305;p18"/>
          <p:cNvSpPr/>
          <p:nvPr/>
        </p:nvSpPr>
        <p:spPr>
          <a:xfrm rot="10800000" flipH="1">
            <a:off x="-398700" y="-84686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6" name="Google Shape;306;p18"/>
          <p:cNvSpPr/>
          <p:nvPr/>
        </p:nvSpPr>
        <p:spPr>
          <a:xfrm rot="10800000" flipH="1">
            <a:off x="1279900" y="11890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7" name="Google Shape;307;p18"/>
          <p:cNvSpPr/>
          <p:nvPr/>
        </p:nvSpPr>
        <p:spPr>
          <a:xfrm flipH="1">
            <a:off x="3737300" y="309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8" name="Google Shape;308;p18"/>
          <p:cNvSpPr/>
          <p:nvPr/>
        </p:nvSpPr>
        <p:spPr>
          <a:xfrm rot="10800000" flipH="1">
            <a:off x="230084" y="19591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81119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950967" y="4694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 rot="10800000" flipH="1">
            <a:off x="9594834" y="6408027"/>
            <a:ext cx="1720413" cy="538240"/>
          </a:xfrm>
          <a:custGeom>
            <a:avLst/>
            <a:gdLst/>
            <a:ahLst/>
            <a:cxnLst/>
            <a:rect l="l" t="t" r="r" b="b"/>
            <a:pathLst>
              <a:path w="19728" h="6595" extrusionOk="0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6"/>
          <p:cNvSpPr/>
          <p:nvPr/>
        </p:nvSpPr>
        <p:spPr>
          <a:xfrm rot="5400000">
            <a:off x="-581576" y="5483873"/>
            <a:ext cx="1640448" cy="500572"/>
          </a:xfrm>
          <a:custGeom>
            <a:avLst/>
            <a:gdLst/>
            <a:ahLst/>
            <a:cxnLst/>
            <a:rect l="l" t="t" r="r" b="b"/>
            <a:pathLst>
              <a:path w="22052" h="7541" extrusionOk="0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6"/>
          <p:cNvSpPr/>
          <p:nvPr/>
        </p:nvSpPr>
        <p:spPr>
          <a:xfrm flipH="1">
            <a:off x="-62871" y="1756632"/>
            <a:ext cx="433305" cy="844384"/>
          </a:xfrm>
          <a:custGeom>
            <a:avLst/>
            <a:gdLst/>
            <a:ahLst/>
            <a:cxnLst/>
            <a:rect l="l" t="t" r="r" b="b"/>
            <a:pathLst>
              <a:path w="6527" h="10259" extrusionOk="0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6"/>
          <p:cNvSpPr/>
          <p:nvPr/>
        </p:nvSpPr>
        <p:spPr>
          <a:xfrm flipH="1">
            <a:off x="143999" y="640166"/>
            <a:ext cx="189299" cy="910805"/>
          </a:xfrm>
          <a:custGeom>
            <a:avLst/>
            <a:gdLst/>
            <a:ahLst/>
            <a:cxnLst/>
            <a:rect l="l" t="t" r="r" b="b"/>
            <a:pathLst>
              <a:path w="2198" h="10576" extrusionOk="0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6"/>
          <p:cNvSpPr/>
          <p:nvPr/>
        </p:nvSpPr>
        <p:spPr>
          <a:xfrm>
            <a:off x="11950924" y="1109129"/>
            <a:ext cx="371016" cy="34333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6"/>
          <p:cNvSpPr/>
          <p:nvPr/>
        </p:nvSpPr>
        <p:spPr>
          <a:xfrm>
            <a:off x="11950924" y="469429"/>
            <a:ext cx="371016" cy="343335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6"/>
          <p:cNvSpPr/>
          <p:nvPr/>
        </p:nvSpPr>
        <p:spPr>
          <a:xfrm flipH="1">
            <a:off x="12008734" y="2862567"/>
            <a:ext cx="210057" cy="159189"/>
          </a:xfrm>
          <a:custGeom>
            <a:avLst/>
            <a:gdLst/>
            <a:ahLst/>
            <a:cxnLst/>
            <a:rect l="l" t="t" r="r" b="b"/>
            <a:pathLst>
              <a:path w="1978" h="1499" extrusionOk="0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6"/>
          <p:cNvSpPr/>
          <p:nvPr/>
        </p:nvSpPr>
        <p:spPr>
          <a:xfrm flipH="1">
            <a:off x="12006609" y="3156729"/>
            <a:ext cx="236288" cy="207615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6"/>
          <p:cNvSpPr/>
          <p:nvPr/>
        </p:nvSpPr>
        <p:spPr>
          <a:xfrm flipH="1">
            <a:off x="12253724" y="3068586"/>
            <a:ext cx="237880" cy="112781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6"/>
          <p:cNvSpPr/>
          <p:nvPr/>
        </p:nvSpPr>
        <p:spPr>
          <a:xfrm flipH="1">
            <a:off x="12135955" y="3660094"/>
            <a:ext cx="231827" cy="237244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6"/>
          <p:cNvSpPr/>
          <p:nvPr/>
        </p:nvSpPr>
        <p:spPr>
          <a:xfrm flipH="1">
            <a:off x="12015956" y="3446854"/>
            <a:ext cx="174800" cy="187649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6"/>
          <p:cNvSpPr/>
          <p:nvPr/>
        </p:nvSpPr>
        <p:spPr>
          <a:xfrm flipH="1">
            <a:off x="12047602" y="4245337"/>
            <a:ext cx="181277" cy="255191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6"/>
          <p:cNvSpPr/>
          <p:nvPr/>
        </p:nvSpPr>
        <p:spPr>
          <a:xfrm flipH="1">
            <a:off x="12020417" y="4038785"/>
            <a:ext cx="140604" cy="140499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6"/>
          <p:cNvSpPr/>
          <p:nvPr/>
        </p:nvSpPr>
        <p:spPr>
          <a:xfrm flipH="1">
            <a:off x="12242360" y="4564666"/>
            <a:ext cx="283864" cy="146020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6"/>
          <p:cNvSpPr/>
          <p:nvPr/>
        </p:nvSpPr>
        <p:spPr>
          <a:xfrm flipH="1">
            <a:off x="11850401" y="3643953"/>
            <a:ext cx="122657" cy="243191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6"/>
          <p:cNvSpPr/>
          <p:nvPr/>
        </p:nvSpPr>
        <p:spPr>
          <a:xfrm flipH="1">
            <a:off x="11848383" y="4253513"/>
            <a:ext cx="72532" cy="222483"/>
          </a:xfrm>
          <a:custGeom>
            <a:avLst/>
            <a:gdLst/>
            <a:ahLst/>
            <a:cxnLst/>
            <a:rect l="l" t="t" r="r" b="b"/>
            <a:pathLst>
              <a:path w="683" h="2095" extrusionOk="0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6"/>
          <p:cNvSpPr/>
          <p:nvPr/>
        </p:nvSpPr>
        <p:spPr>
          <a:xfrm flipH="1">
            <a:off x="11805267" y="3012409"/>
            <a:ext cx="117879" cy="284820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9548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subTitle" idx="1"/>
          </p:nvPr>
        </p:nvSpPr>
        <p:spPr>
          <a:xfrm>
            <a:off x="2773400" y="3527567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title" hasCustomPrompt="1"/>
          </p:nvPr>
        </p:nvSpPr>
        <p:spPr>
          <a:xfrm>
            <a:off x="2913801" y="2809551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5253167" y="5312967"/>
            <a:ext cx="5612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title" idx="3" hasCustomPrompt="1"/>
          </p:nvPr>
        </p:nvSpPr>
        <p:spPr>
          <a:xfrm>
            <a:off x="5486567" y="4594967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200967" y="1742133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title" idx="5" hasCustomPrompt="1"/>
          </p:nvPr>
        </p:nvSpPr>
        <p:spPr>
          <a:xfrm>
            <a:off x="341367" y="1024133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6" name="Google Shape;316;p19"/>
          <p:cNvSpPr/>
          <p:nvPr/>
        </p:nvSpPr>
        <p:spPr>
          <a:xfrm flipH="1">
            <a:off x="5252842" y="163"/>
            <a:ext cx="6835569" cy="209761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7" name="Google Shape;317;p19"/>
          <p:cNvSpPr/>
          <p:nvPr/>
        </p:nvSpPr>
        <p:spPr>
          <a:xfrm rot="10800000" flipH="1">
            <a:off x="1696943" y="547339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8" name="Google Shape;318;p19"/>
          <p:cNvSpPr/>
          <p:nvPr/>
        </p:nvSpPr>
        <p:spPr>
          <a:xfrm rot="10800000">
            <a:off x="-1743777" y="4964652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9" name="Google Shape;319;p19"/>
          <p:cNvSpPr/>
          <p:nvPr/>
        </p:nvSpPr>
        <p:spPr>
          <a:xfrm rot="10800000" flipH="1">
            <a:off x="6684624" y="54"/>
            <a:ext cx="5507776" cy="238426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0" name="Google Shape;320;p19"/>
          <p:cNvSpPr/>
          <p:nvPr/>
        </p:nvSpPr>
        <p:spPr>
          <a:xfrm rot="10800000">
            <a:off x="7505040" y="652"/>
            <a:ext cx="4686864" cy="238383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1" name="Google Shape;321;p19"/>
          <p:cNvSpPr/>
          <p:nvPr/>
        </p:nvSpPr>
        <p:spPr>
          <a:xfrm rot="10800000" flipH="1">
            <a:off x="-13986" y="5194622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2" name="Google Shape;322;p19"/>
          <p:cNvSpPr/>
          <p:nvPr/>
        </p:nvSpPr>
        <p:spPr>
          <a:xfrm rot="5400000">
            <a:off x="4212592" y="56645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3" name="Google Shape;323;p19"/>
          <p:cNvSpPr/>
          <p:nvPr/>
        </p:nvSpPr>
        <p:spPr>
          <a:xfrm rot="5400000">
            <a:off x="2037775" y="5686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4" name="Google Shape;324;p19"/>
          <p:cNvSpPr/>
          <p:nvPr/>
        </p:nvSpPr>
        <p:spPr>
          <a:xfrm rot="-5400000">
            <a:off x="2964925" y="5616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19"/>
          <p:cNvSpPr/>
          <p:nvPr/>
        </p:nvSpPr>
        <p:spPr>
          <a:xfrm rot="5400000">
            <a:off x="1162825" y="4840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19"/>
          <p:cNvSpPr/>
          <p:nvPr/>
        </p:nvSpPr>
        <p:spPr>
          <a:xfrm rot="5400000">
            <a:off x="9095941" y="105277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" name="Google Shape;327;p19"/>
          <p:cNvSpPr/>
          <p:nvPr/>
        </p:nvSpPr>
        <p:spPr>
          <a:xfrm rot="5400000">
            <a:off x="6946459" y="1095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8" name="Google Shape;328;p19"/>
          <p:cNvSpPr/>
          <p:nvPr/>
        </p:nvSpPr>
        <p:spPr>
          <a:xfrm rot="-5400000">
            <a:off x="9667275" y="2384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9" name="Google Shape;329;p19"/>
          <p:cNvSpPr/>
          <p:nvPr/>
        </p:nvSpPr>
        <p:spPr>
          <a:xfrm rot="5400000">
            <a:off x="5842841" y="1628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1261169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2838833" y="484367"/>
            <a:ext cx="65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2" name="Google Shape;332;p20"/>
          <p:cNvSpPr/>
          <p:nvPr/>
        </p:nvSpPr>
        <p:spPr>
          <a:xfrm flipH="1">
            <a:off x="-188690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-321730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4" name="Google Shape;334;p20"/>
          <p:cNvSpPr/>
          <p:nvPr/>
        </p:nvSpPr>
        <p:spPr>
          <a:xfrm rot="-10484947">
            <a:off x="-930553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5" name="Google Shape;335;p20"/>
          <p:cNvSpPr/>
          <p:nvPr/>
        </p:nvSpPr>
        <p:spPr>
          <a:xfrm rot="10800000" flipH="1">
            <a:off x="2345684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6" name="Google Shape;336;p20"/>
          <p:cNvSpPr/>
          <p:nvPr/>
        </p:nvSpPr>
        <p:spPr>
          <a:xfrm rot="10800000" flipH="1">
            <a:off x="1159135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7" name="Google Shape;337;p20"/>
          <p:cNvSpPr/>
          <p:nvPr/>
        </p:nvSpPr>
        <p:spPr>
          <a:xfrm rot="10800000" flipH="1">
            <a:off x="121535" y="168311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3893558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21"/>
          <p:cNvSpPr/>
          <p:nvPr/>
        </p:nvSpPr>
        <p:spPr>
          <a:xfrm rot="1518785">
            <a:off x="9272764" y="155822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1" name="Google Shape;341;p21"/>
          <p:cNvSpPr/>
          <p:nvPr/>
        </p:nvSpPr>
        <p:spPr>
          <a:xfrm rot="1519228">
            <a:off x="8013752" y="-781147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2" name="Google Shape;342;p21"/>
          <p:cNvSpPr/>
          <p:nvPr/>
        </p:nvSpPr>
        <p:spPr>
          <a:xfrm rot="1518617" flipH="1">
            <a:off x="8006417" y="-670819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8785508" y="220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10675225" y="440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5" name="Google Shape;345;p21"/>
          <p:cNvSpPr/>
          <p:nvPr/>
        </p:nvSpPr>
        <p:spPr>
          <a:xfrm rot="5400000">
            <a:off x="9748075" y="510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11463375" y="120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3613829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79994" y="140"/>
            <a:ext cx="4265252" cy="13090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5566" y="-213"/>
            <a:ext cx="3436647" cy="148816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1" name="Google Shape;351;p22"/>
          <p:cNvSpPr/>
          <p:nvPr/>
        </p:nvSpPr>
        <p:spPr>
          <a:xfrm rot="10800000" flipH="1">
            <a:off x="15409" y="371"/>
            <a:ext cx="2924969" cy="14876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2" name="Google Shape;352;p22"/>
          <p:cNvSpPr/>
          <p:nvPr/>
        </p:nvSpPr>
        <p:spPr>
          <a:xfrm rot="5400000" flipH="1">
            <a:off x="4345241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3" name="Google Shape;353;p22"/>
          <p:cNvSpPr/>
          <p:nvPr/>
        </p:nvSpPr>
        <p:spPr>
          <a:xfrm rot="5400000" flipH="1">
            <a:off x="1696892" y="592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4" name="Google Shape;354;p22"/>
          <p:cNvSpPr/>
          <p:nvPr/>
        </p:nvSpPr>
        <p:spPr>
          <a:xfrm rot="5400000" flipH="1">
            <a:off x="502008" y="181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9157219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947367" y="2633167"/>
            <a:ext cx="2764800" cy="1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Google Shape;357;p23"/>
          <p:cNvSpPr/>
          <p:nvPr/>
        </p:nvSpPr>
        <p:spPr>
          <a:xfrm rot="5400000">
            <a:off x="8138036" y="2782881"/>
            <a:ext cx="6836563" cy="12713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8" name="Google Shape;358;p23"/>
          <p:cNvSpPr/>
          <p:nvPr/>
        </p:nvSpPr>
        <p:spPr>
          <a:xfrm rot="5400000">
            <a:off x="8231893" y="2897778"/>
            <a:ext cx="6857603" cy="106261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9" name="Google Shape;359;p23"/>
          <p:cNvSpPr/>
          <p:nvPr/>
        </p:nvSpPr>
        <p:spPr>
          <a:xfrm rot="5400000" flipH="1">
            <a:off x="8191526" y="2857526"/>
            <a:ext cx="6857783" cy="114316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0" name="Google Shape;360;p23"/>
          <p:cNvSpPr/>
          <p:nvPr/>
        </p:nvSpPr>
        <p:spPr>
          <a:xfrm rot="10800000">
            <a:off x="10920625" y="3900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1" name="Google Shape;361;p23"/>
          <p:cNvSpPr/>
          <p:nvPr/>
        </p:nvSpPr>
        <p:spPr>
          <a:xfrm rot="10800000">
            <a:off x="11251441" y="24121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2" name="Google Shape;362;p23"/>
          <p:cNvSpPr/>
          <p:nvPr/>
        </p:nvSpPr>
        <p:spPr>
          <a:xfrm>
            <a:off x="10964025" y="6008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3" name="Google Shape;363;p23"/>
          <p:cNvSpPr/>
          <p:nvPr/>
        </p:nvSpPr>
        <p:spPr>
          <a:xfrm rot="10800000">
            <a:off x="10790759" y="4767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1280905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6" name="Google Shape;366;p24"/>
          <p:cNvSpPr/>
          <p:nvPr/>
        </p:nvSpPr>
        <p:spPr>
          <a:xfrm rot="-3280717" flipH="1">
            <a:off x="10375657" y="5056961"/>
            <a:ext cx="3257528" cy="125331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7" name="Google Shape;367;p24"/>
          <p:cNvSpPr/>
          <p:nvPr/>
        </p:nvSpPr>
        <p:spPr>
          <a:xfrm rot="-4712503">
            <a:off x="10171575" y="5272653"/>
            <a:ext cx="4205247" cy="149477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8" name="Google Shape;368;p24"/>
          <p:cNvSpPr/>
          <p:nvPr/>
        </p:nvSpPr>
        <p:spPr>
          <a:xfrm rot="-4136030" flipH="1">
            <a:off x="10022463" y="4823984"/>
            <a:ext cx="4807567" cy="1592907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9" name="Google Shape;369;p24"/>
          <p:cNvSpPr/>
          <p:nvPr/>
        </p:nvSpPr>
        <p:spPr>
          <a:xfrm rot="1958429">
            <a:off x="11725685" y="3852507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0" name="Google Shape;370;p24"/>
          <p:cNvSpPr/>
          <p:nvPr/>
        </p:nvSpPr>
        <p:spPr>
          <a:xfrm rot="-8839666">
            <a:off x="11829127" y="5263161"/>
            <a:ext cx="131152" cy="13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1" name="Google Shape;371;p24"/>
          <p:cNvSpPr/>
          <p:nvPr/>
        </p:nvSpPr>
        <p:spPr>
          <a:xfrm rot="1958429">
            <a:off x="11254938" y="5983242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851274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4" name="Google Shape;374;p25"/>
          <p:cNvSpPr/>
          <p:nvPr/>
        </p:nvSpPr>
        <p:spPr>
          <a:xfrm rot="10800000">
            <a:off x="9734634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5" name="Google Shape;375;p25"/>
          <p:cNvSpPr/>
          <p:nvPr/>
        </p:nvSpPr>
        <p:spPr>
          <a:xfrm rot="-9367883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6" name="Google Shape;376;p25"/>
          <p:cNvSpPr/>
          <p:nvPr/>
        </p:nvSpPr>
        <p:spPr>
          <a:xfrm rot="-9944222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7" name="Google Shape;377;p25"/>
          <p:cNvSpPr/>
          <p:nvPr/>
        </p:nvSpPr>
        <p:spPr>
          <a:xfrm rot="5400000">
            <a:off x="11768941" y="204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8" name="Google Shape;378;p25"/>
          <p:cNvSpPr/>
          <p:nvPr/>
        </p:nvSpPr>
        <p:spPr>
          <a:xfrm rot="5400000">
            <a:off x="9133659" y="149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9" name="Google Shape;379;p25"/>
          <p:cNvSpPr/>
          <p:nvPr/>
        </p:nvSpPr>
        <p:spPr>
          <a:xfrm rot="-5400000">
            <a:off x="10668441" y="950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5323100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2" name="Google Shape;382;p26"/>
          <p:cNvSpPr/>
          <p:nvPr/>
        </p:nvSpPr>
        <p:spPr>
          <a:xfrm rot="10800000" flipH="1">
            <a:off x="-1842014" y="3980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3" name="Google Shape;383;p26"/>
          <p:cNvSpPr/>
          <p:nvPr/>
        </p:nvSpPr>
        <p:spPr>
          <a:xfrm rot="9732937">
            <a:off x="-2216921" y="-54913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4" name="Google Shape;384;p26"/>
          <p:cNvSpPr/>
          <p:nvPr/>
        </p:nvSpPr>
        <p:spPr>
          <a:xfrm rot="10173584" flipH="1">
            <a:off x="-3270497" y="-45941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5" name="Google Shape;385;p26"/>
          <p:cNvSpPr/>
          <p:nvPr/>
        </p:nvSpPr>
        <p:spPr>
          <a:xfrm rot="5400000" flipH="1">
            <a:off x="3638408" y="79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6" name="Google Shape;386;p26"/>
          <p:cNvSpPr/>
          <p:nvPr/>
        </p:nvSpPr>
        <p:spPr>
          <a:xfrm rot="5400000" flipH="1">
            <a:off x="1472192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7" name="Google Shape;387;p26"/>
          <p:cNvSpPr/>
          <p:nvPr/>
        </p:nvSpPr>
        <p:spPr>
          <a:xfrm rot="5400000" flipH="1">
            <a:off x="408475" y="1334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9306435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 rot="10800000">
            <a:off x="37504" y="6075967"/>
            <a:ext cx="12154435" cy="8405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0" name="Google Shape;390;p27"/>
          <p:cNvSpPr/>
          <p:nvPr/>
        </p:nvSpPr>
        <p:spPr>
          <a:xfrm rot="10800000">
            <a:off x="352" y="6213842"/>
            <a:ext cx="12191587" cy="70269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1" name="Google Shape;391;p27"/>
          <p:cNvSpPr/>
          <p:nvPr/>
        </p:nvSpPr>
        <p:spPr>
          <a:xfrm rot="10800000" flipH="1">
            <a:off x="0" y="6160488"/>
            <a:ext cx="12192104" cy="75604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Google Shape;393;p27"/>
          <p:cNvSpPr/>
          <p:nvPr/>
        </p:nvSpPr>
        <p:spPr>
          <a:xfrm rot="5400000">
            <a:off x="6807508" y="6051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4" name="Google Shape;394;p27"/>
          <p:cNvSpPr/>
          <p:nvPr/>
        </p:nvSpPr>
        <p:spPr>
          <a:xfrm rot="5400000">
            <a:off x="3485525" y="6094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5" name="Google Shape;395;p27"/>
          <p:cNvSpPr/>
          <p:nvPr/>
        </p:nvSpPr>
        <p:spPr>
          <a:xfrm rot="-5400000">
            <a:off x="10866241" y="5919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6" name="Google Shape;396;p27"/>
          <p:cNvSpPr/>
          <p:nvPr/>
        </p:nvSpPr>
        <p:spPr>
          <a:xfrm rot="5400000">
            <a:off x="228741" y="6205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0463893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9" name="Google Shape;399;p28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0" name="Google Shape;400;p28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1" name="Google Shape;401;p28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2" name="Google Shape;402;p28"/>
          <p:cNvSpPr/>
          <p:nvPr/>
        </p:nvSpPr>
        <p:spPr>
          <a:xfrm rot="3639566">
            <a:off x="11798333" y="5080297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3" name="Google Shape;403;p28"/>
          <p:cNvSpPr/>
          <p:nvPr/>
        </p:nvSpPr>
        <p:spPr>
          <a:xfrm rot="3637394">
            <a:off x="10145394" y="5873628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4" name="Google Shape;404;p28"/>
          <p:cNvSpPr/>
          <p:nvPr/>
        </p:nvSpPr>
        <p:spPr>
          <a:xfrm rot="-7162606">
            <a:off x="10919310" y="5358454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5" name="Google Shape;405;p28"/>
          <p:cNvSpPr/>
          <p:nvPr/>
        </p:nvSpPr>
        <p:spPr>
          <a:xfrm rot="3639566">
            <a:off x="8983739" y="5537434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3842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noFill/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968133" y="474688"/>
            <a:ext cx="10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subTitle" idx="1"/>
          </p:nvPr>
        </p:nvSpPr>
        <p:spPr>
          <a:xfrm>
            <a:off x="1655085" y="2832759"/>
            <a:ext cx="3379200" cy="16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 rot="5400000" flipH="1">
            <a:off x="-431907" y="6010991"/>
            <a:ext cx="1794584" cy="2440836"/>
          </a:xfrm>
          <a:custGeom>
            <a:avLst/>
            <a:gdLst/>
            <a:ahLst/>
            <a:cxnLst/>
            <a:rect l="l" t="t" r="r" b="b"/>
            <a:pathLst>
              <a:path w="23140" h="31473" extrusionOk="0">
                <a:moveTo>
                  <a:pt x="22831" y="1"/>
                </a:moveTo>
                <a:cubicBezTo>
                  <a:pt x="22697" y="1"/>
                  <a:pt x="22564" y="86"/>
                  <a:pt x="22564" y="257"/>
                </a:cubicBezTo>
                <a:lnTo>
                  <a:pt x="22585" y="257"/>
                </a:lnTo>
                <a:cubicBezTo>
                  <a:pt x="22351" y="3648"/>
                  <a:pt x="22329" y="7060"/>
                  <a:pt x="22180" y="10451"/>
                </a:cubicBezTo>
                <a:cubicBezTo>
                  <a:pt x="22137" y="11943"/>
                  <a:pt x="22009" y="13436"/>
                  <a:pt x="21114" y="14716"/>
                </a:cubicBezTo>
                <a:cubicBezTo>
                  <a:pt x="20282" y="15804"/>
                  <a:pt x="19152" y="16635"/>
                  <a:pt x="17851" y="17083"/>
                </a:cubicBezTo>
                <a:cubicBezTo>
                  <a:pt x="16401" y="17616"/>
                  <a:pt x="14844" y="17829"/>
                  <a:pt x="13308" y="17957"/>
                </a:cubicBezTo>
                <a:cubicBezTo>
                  <a:pt x="11602" y="18128"/>
                  <a:pt x="9896" y="18213"/>
                  <a:pt x="8190" y="18235"/>
                </a:cubicBezTo>
                <a:cubicBezTo>
                  <a:pt x="6505" y="18235"/>
                  <a:pt x="4821" y="18171"/>
                  <a:pt x="3136" y="18043"/>
                </a:cubicBezTo>
                <a:cubicBezTo>
                  <a:pt x="2709" y="18000"/>
                  <a:pt x="2304" y="17957"/>
                  <a:pt x="1878" y="17915"/>
                </a:cubicBezTo>
                <a:cubicBezTo>
                  <a:pt x="1758" y="17891"/>
                  <a:pt x="1632" y="17879"/>
                  <a:pt x="1504" y="17879"/>
                </a:cubicBezTo>
                <a:cubicBezTo>
                  <a:pt x="1292" y="17879"/>
                  <a:pt x="1075" y="17912"/>
                  <a:pt x="875" y="17979"/>
                </a:cubicBezTo>
                <a:cubicBezTo>
                  <a:pt x="172" y="18256"/>
                  <a:pt x="172" y="18981"/>
                  <a:pt x="172" y="19621"/>
                </a:cubicBezTo>
                <a:cubicBezTo>
                  <a:pt x="129" y="23460"/>
                  <a:pt x="44" y="27298"/>
                  <a:pt x="1" y="31137"/>
                </a:cubicBezTo>
                <a:cubicBezTo>
                  <a:pt x="12" y="31361"/>
                  <a:pt x="182" y="31473"/>
                  <a:pt x="356" y="31473"/>
                </a:cubicBezTo>
                <a:cubicBezTo>
                  <a:pt x="529" y="31473"/>
                  <a:pt x="705" y="31361"/>
                  <a:pt x="726" y="31137"/>
                </a:cubicBezTo>
                <a:cubicBezTo>
                  <a:pt x="790" y="27703"/>
                  <a:pt x="811" y="24291"/>
                  <a:pt x="897" y="20879"/>
                </a:cubicBezTo>
                <a:lnTo>
                  <a:pt x="918" y="19621"/>
                </a:lnTo>
                <a:cubicBezTo>
                  <a:pt x="918" y="19365"/>
                  <a:pt x="854" y="18853"/>
                  <a:pt x="1195" y="18789"/>
                </a:cubicBezTo>
                <a:cubicBezTo>
                  <a:pt x="1275" y="18784"/>
                  <a:pt x="1355" y="18781"/>
                  <a:pt x="1435" y="18781"/>
                </a:cubicBezTo>
                <a:cubicBezTo>
                  <a:pt x="1675" y="18781"/>
                  <a:pt x="1915" y="18805"/>
                  <a:pt x="2155" y="18853"/>
                </a:cubicBezTo>
                <a:cubicBezTo>
                  <a:pt x="2581" y="18896"/>
                  <a:pt x="3008" y="18917"/>
                  <a:pt x="3456" y="18960"/>
                </a:cubicBezTo>
                <a:cubicBezTo>
                  <a:pt x="4721" y="19039"/>
                  <a:pt x="5986" y="19083"/>
                  <a:pt x="7252" y="19083"/>
                </a:cubicBezTo>
                <a:cubicBezTo>
                  <a:pt x="7693" y="19083"/>
                  <a:pt x="8133" y="19077"/>
                  <a:pt x="8574" y="19066"/>
                </a:cubicBezTo>
                <a:cubicBezTo>
                  <a:pt x="10237" y="19024"/>
                  <a:pt x="11901" y="18917"/>
                  <a:pt x="13564" y="18725"/>
                </a:cubicBezTo>
                <a:cubicBezTo>
                  <a:pt x="15121" y="18555"/>
                  <a:pt x="16678" y="18320"/>
                  <a:pt x="18128" y="17766"/>
                </a:cubicBezTo>
                <a:cubicBezTo>
                  <a:pt x="19408" y="17318"/>
                  <a:pt x="20538" y="16550"/>
                  <a:pt x="21434" y="15548"/>
                </a:cubicBezTo>
                <a:cubicBezTo>
                  <a:pt x="22393" y="14417"/>
                  <a:pt x="22777" y="13074"/>
                  <a:pt x="22905" y="11602"/>
                </a:cubicBezTo>
                <a:cubicBezTo>
                  <a:pt x="23054" y="9768"/>
                  <a:pt x="22990" y="7913"/>
                  <a:pt x="23033" y="6079"/>
                </a:cubicBezTo>
                <a:cubicBezTo>
                  <a:pt x="23076" y="4138"/>
                  <a:pt x="23140" y="2197"/>
                  <a:pt x="23097" y="257"/>
                </a:cubicBezTo>
                <a:cubicBezTo>
                  <a:pt x="23097" y="86"/>
                  <a:pt x="22964" y="1"/>
                  <a:pt x="228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7"/>
          <p:cNvSpPr/>
          <p:nvPr/>
        </p:nvSpPr>
        <p:spPr>
          <a:xfrm rot="5400000" flipH="1">
            <a:off x="-517759" y="5844557"/>
            <a:ext cx="1912000" cy="2404851"/>
          </a:xfrm>
          <a:custGeom>
            <a:avLst/>
            <a:gdLst/>
            <a:ahLst/>
            <a:cxnLst/>
            <a:rect l="l" t="t" r="r" b="b"/>
            <a:pathLst>
              <a:path w="24654" h="31009" extrusionOk="0">
                <a:moveTo>
                  <a:pt x="24280" y="0"/>
                </a:moveTo>
                <a:cubicBezTo>
                  <a:pt x="24105" y="0"/>
                  <a:pt x="23929" y="112"/>
                  <a:pt x="23907" y="336"/>
                </a:cubicBezTo>
                <a:cubicBezTo>
                  <a:pt x="23886" y="3108"/>
                  <a:pt x="23779" y="5859"/>
                  <a:pt x="23502" y="8610"/>
                </a:cubicBezTo>
                <a:cubicBezTo>
                  <a:pt x="23267" y="10892"/>
                  <a:pt x="23054" y="13345"/>
                  <a:pt x="21924" y="15413"/>
                </a:cubicBezTo>
                <a:cubicBezTo>
                  <a:pt x="19685" y="19529"/>
                  <a:pt x="14417" y="19465"/>
                  <a:pt x="10323" y="19700"/>
                </a:cubicBezTo>
                <a:cubicBezTo>
                  <a:pt x="7209" y="19871"/>
                  <a:pt x="4074" y="20063"/>
                  <a:pt x="960" y="20169"/>
                </a:cubicBezTo>
                <a:cubicBezTo>
                  <a:pt x="769" y="20169"/>
                  <a:pt x="619" y="20318"/>
                  <a:pt x="598" y="20510"/>
                </a:cubicBezTo>
                <a:cubicBezTo>
                  <a:pt x="107" y="23901"/>
                  <a:pt x="1" y="27356"/>
                  <a:pt x="278" y="30768"/>
                </a:cubicBezTo>
                <a:cubicBezTo>
                  <a:pt x="278" y="30928"/>
                  <a:pt x="395" y="31008"/>
                  <a:pt x="513" y="31008"/>
                </a:cubicBezTo>
                <a:cubicBezTo>
                  <a:pt x="630" y="31008"/>
                  <a:pt x="747" y="30928"/>
                  <a:pt x="747" y="30768"/>
                </a:cubicBezTo>
                <a:cubicBezTo>
                  <a:pt x="871" y="27448"/>
                  <a:pt x="975" y="24148"/>
                  <a:pt x="1290" y="20849"/>
                </a:cubicBezTo>
                <a:lnTo>
                  <a:pt x="1290" y="20849"/>
                </a:lnTo>
                <a:cubicBezTo>
                  <a:pt x="4059" y="20651"/>
                  <a:pt x="6828" y="20548"/>
                  <a:pt x="9597" y="20425"/>
                </a:cubicBezTo>
                <a:cubicBezTo>
                  <a:pt x="11965" y="20318"/>
                  <a:pt x="14396" y="20318"/>
                  <a:pt x="16699" y="19785"/>
                </a:cubicBezTo>
                <a:cubicBezTo>
                  <a:pt x="18789" y="19316"/>
                  <a:pt x="20772" y="18335"/>
                  <a:pt x="22031" y="16565"/>
                </a:cubicBezTo>
                <a:cubicBezTo>
                  <a:pt x="23395" y="14646"/>
                  <a:pt x="23737" y="12172"/>
                  <a:pt x="24035" y="9911"/>
                </a:cubicBezTo>
                <a:cubicBezTo>
                  <a:pt x="24462" y="6734"/>
                  <a:pt x="24654" y="3535"/>
                  <a:pt x="24654" y="336"/>
                </a:cubicBezTo>
                <a:cubicBezTo>
                  <a:pt x="24632" y="112"/>
                  <a:pt x="24456" y="0"/>
                  <a:pt x="242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7"/>
          <p:cNvSpPr/>
          <p:nvPr/>
        </p:nvSpPr>
        <p:spPr>
          <a:xfrm rot="5400000" flipH="1">
            <a:off x="-157290" y="5902249"/>
            <a:ext cx="1859884" cy="1779151"/>
          </a:xfrm>
          <a:custGeom>
            <a:avLst/>
            <a:gdLst/>
            <a:ahLst/>
            <a:cxnLst/>
            <a:rect l="l" t="t" r="r" b="b"/>
            <a:pathLst>
              <a:path w="23982" h="22941" extrusionOk="0">
                <a:moveTo>
                  <a:pt x="23573" y="1"/>
                </a:moveTo>
                <a:cubicBezTo>
                  <a:pt x="23368" y="1"/>
                  <a:pt x="23160" y="134"/>
                  <a:pt x="23160" y="401"/>
                </a:cubicBezTo>
                <a:cubicBezTo>
                  <a:pt x="22990" y="5903"/>
                  <a:pt x="22307" y="11384"/>
                  <a:pt x="21070" y="16736"/>
                </a:cubicBezTo>
                <a:cubicBezTo>
                  <a:pt x="20814" y="17824"/>
                  <a:pt x="20558" y="18976"/>
                  <a:pt x="19876" y="19871"/>
                </a:cubicBezTo>
                <a:cubicBezTo>
                  <a:pt x="19236" y="20724"/>
                  <a:pt x="18277" y="21194"/>
                  <a:pt x="17274" y="21449"/>
                </a:cubicBezTo>
                <a:cubicBezTo>
                  <a:pt x="16208" y="21684"/>
                  <a:pt x="15120" y="21812"/>
                  <a:pt x="14033" y="21855"/>
                </a:cubicBezTo>
                <a:cubicBezTo>
                  <a:pt x="12604" y="21919"/>
                  <a:pt x="11175" y="21983"/>
                  <a:pt x="9768" y="22025"/>
                </a:cubicBezTo>
                <a:cubicBezTo>
                  <a:pt x="6633" y="22132"/>
                  <a:pt x="3498" y="22132"/>
                  <a:pt x="341" y="22196"/>
                </a:cubicBezTo>
                <a:cubicBezTo>
                  <a:pt x="0" y="22196"/>
                  <a:pt x="0" y="22729"/>
                  <a:pt x="341" y="22729"/>
                </a:cubicBezTo>
                <a:cubicBezTo>
                  <a:pt x="2323" y="22875"/>
                  <a:pt x="4305" y="22941"/>
                  <a:pt x="6287" y="22941"/>
                </a:cubicBezTo>
                <a:cubicBezTo>
                  <a:pt x="7206" y="22941"/>
                  <a:pt x="8124" y="22927"/>
                  <a:pt x="9042" y="22900"/>
                </a:cubicBezTo>
                <a:cubicBezTo>
                  <a:pt x="10493" y="22857"/>
                  <a:pt x="11964" y="22814"/>
                  <a:pt x="13414" y="22729"/>
                </a:cubicBezTo>
                <a:cubicBezTo>
                  <a:pt x="14609" y="22686"/>
                  <a:pt x="15803" y="22580"/>
                  <a:pt x="16976" y="22388"/>
                </a:cubicBezTo>
                <a:cubicBezTo>
                  <a:pt x="18042" y="22196"/>
                  <a:pt x="19066" y="21748"/>
                  <a:pt x="19897" y="21044"/>
                </a:cubicBezTo>
                <a:cubicBezTo>
                  <a:pt x="20772" y="20298"/>
                  <a:pt x="21262" y="19210"/>
                  <a:pt x="21561" y="18123"/>
                </a:cubicBezTo>
                <a:cubicBezTo>
                  <a:pt x="21945" y="16822"/>
                  <a:pt x="22179" y="15478"/>
                  <a:pt x="22414" y="14156"/>
                </a:cubicBezTo>
                <a:cubicBezTo>
                  <a:pt x="22691" y="12748"/>
                  <a:pt x="22904" y="11362"/>
                  <a:pt x="23096" y="9976"/>
                </a:cubicBezTo>
                <a:cubicBezTo>
                  <a:pt x="23544" y="6798"/>
                  <a:pt x="23843" y="3600"/>
                  <a:pt x="23971" y="401"/>
                </a:cubicBezTo>
                <a:cubicBezTo>
                  <a:pt x="23981" y="134"/>
                  <a:pt x="23779" y="1"/>
                  <a:pt x="235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7"/>
          <p:cNvSpPr/>
          <p:nvPr/>
        </p:nvSpPr>
        <p:spPr>
          <a:xfrm flipH="1">
            <a:off x="1065860" y="6631613"/>
            <a:ext cx="453640" cy="419777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7"/>
          <p:cNvSpPr/>
          <p:nvPr/>
        </p:nvSpPr>
        <p:spPr>
          <a:xfrm flipH="1">
            <a:off x="545827" y="6631613"/>
            <a:ext cx="453640" cy="419777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7"/>
          <p:cNvSpPr/>
          <p:nvPr/>
        </p:nvSpPr>
        <p:spPr>
          <a:xfrm>
            <a:off x="-157769" y="2343468"/>
            <a:ext cx="786196" cy="1008169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7"/>
          <p:cNvSpPr/>
          <p:nvPr/>
        </p:nvSpPr>
        <p:spPr>
          <a:xfrm>
            <a:off x="-157767" y="3549862"/>
            <a:ext cx="277797" cy="667061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7"/>
          <p:cNvSpPr/>
          <p:nvPr/>
        </p:nvSpPr>
        <p:spPr>
          <a:xfrm rot="5400000" flipH="1">
            <a:off x="894537" y="-544327"/>
            <a:ext cx="796308" cy="1805515"/>
          </a:xfrm>
          <a:custGeom>
            <a:avLst/>
            <a:gdLst/>
            <a:ahLst/>
            <a:cxnLst/>
            <a:rect l="l" t="t" r="r" b="b"/>
            <a:pathLst>
              <a:path w="5588" h="15542" extrusionOk="0">
                <a:moveTo>
                  <a:pt x="4548" y="1"/>
                </a:moveTo>
                <a:cubicBezTo>
                  <a:pt x="3927" y="1"/>
                  <a:pt x="3303" y="39"/>
                  <a:pt x="2688" y="121"/>
                </a:cubicBezTo>
                <a:cubicBezTo>
                  <a:pt x="2282" y="143"/>
                  <a:pt x="1899" y="292"/>
                  <a:pt x="1579" y="548"/>
                </a:cubicBezTo>
                <a:cubicBezTo>
                  <a:pt x="1365" y="804"/>
                  <a:pt x="1216" y="1102"/>
                  <a:pt x="1174" y="1422"/>
                </a:cubicBezTo>
                <a:cubicBezTo>
                  <a:pt x="256" y="5367"/>
                  <a:pt x="1" y="9419"/>
                  <a:pt x="384" y="13429"/>
                </a:cubicBezTo>
                <a:cubicBezTo>
                  <a:pt x="448" y="14026"/>
                  <a:pt x="555" y="14687"/>
                  <a:pt x="1046" y="15092"/>
                </a:cubicBezTo>
                <a:cubicBezTo>
                  <a:pt x="1493" y="15455"/>
                  <a:pt x="2112" y="15497"/>
                  <a:pt x="2709" y="15519"/>
                </a:cubicBezTo>
                <a:cubicBezTo>
                  <a:pt x="3076" y="15535"/>
                  <a:pt x="3442" y="15542"/>
                  <a:pt x="3809" y="15542"/>
                </a:cubicBezTo>
                <a:cubicBezTo>
                  <a:pt x="4402" y="15542"/>
                  <a:pt x="4995" y="15524"/>
                  <a:pt x="5588" y="15497"/>
                </a:cubicBezTo>
                <a:lnTo>
                  <a:pt x="5588" y="36"/>
                </a:lnTo>
                <a:cubicBezTo>
                  <a:pt x="5244" y="13"/>
                  <a:pt x="4896" y="1"/>
                  <a:pt x="45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7"/>
          <p:cNvSpPr/>
          <p:nvPr/>
        </p:nvSpPr>
        <p:spPr>
          <a:xfrm rot="5400000">
            <a:off x="11211909" y="116295"/>
            <a:ext cx="1664337" cy="569144"/>
          </a:xfrm>
          <a:custGeom>
            <a:avLst/>
            <a:gdLst/>
            <a:ahLst/>
            <a:cxnLst/>
            <a:rect l="l" t="t" r="r" b="b"/>
            <a:pathLst>
              <a:path w="22052" h="7541" extrusionOk="0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7"/>
          <p:cNvSpPr/>
          <p:nvPr/>
        </p:nvSpPr>
        <p:spPr>
          <a:xfrm flipH="1">
            <a:off x="11077127" y="592401"/>
            <a:ext cx="453640" cy="419777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7"/>
          <p:cNvSpPr/>
          <p:nvPr/>
        </p:nvSpPr>
        <p:spPr>
          <a:xfrm>
            <a:off x="12239524" y="5109341"/>
            <a:ext cx="165037" cy="125072"/>
          </a:xfrm>
          <a:custGeom>
            <a:avLst/>
            <a:gdLst/>
            <a:ahLst/>
            <a:cxnLst/>
            <a:rect l="l" t="t" r="r" b="b"/>
            <a:pathLst>
              <a:path w="1978" h="1499" extrusionOk="0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7"/>
          <p:cNvSpPr/>
          <p:nvPr/>
        </p:nvSpPr>
        <p:spPr>
          <a:xfrm>
            <a:off x="12220583" y="5340470"/>
            <a:ext cx="185647" cy="163119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7"/>
          <p:cNvSpPr/>
          <p:nvPr/>
        </p:nvSpPr>
        <p:spPr>
          <a:xfrm>
            <a:off x="12025168" y="5271216"/>
            <a:ext cx="186899" cy="88609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7"/>
          <p:cNvSpPr/>
          <p:nvPr/>
        </p:nvSpPr>
        <p:spPr>
          <a:xfrm>
            <a:off x="11975355" y="5442432"/>
            <a:ext cx="132999" cy="140091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7"/>
          <p:cNvSpPr/>
          <p:nvPr/>
        </p:nvSpPr>
        <p:spPr>
          <a:xfrm>
            <a:off x="11672803" y="5072628"/>
            <a:ext cx="210093" cy="91947"/>
          </a:xfrm>
          <a:custGeom>
            <a:avLst/>
            <a:gdLst/>
            <a:ahLst/>
            <a:cxnLst/>
            <a:rect l="l" t="t" r="r" b="b"/>
            <a:pathLst>
              <a:path w="2518" h="1102" extrusionOk="0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7"/>
          <p:cNvSpPr/>
          <p:nvPr/>
        </p:nvSpPr>
        <p:spPr>
          <a:xfrm>
            <a:off x="11640762" y="5292324"/>
            <a:ext cx="178053" cy="175384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7"/>
          <p:cNvSpPr/>
          <p:nvPr/>
        </p:nvSpPr>
        <p:spPr>
          <a:xfrm>
            <a:off x="11673805" y="5602803"/>
            <a:ext cx="196577" cy="173883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7"/>
          <p:cNvSpPr/>
          <p:nvPr/>
        </p:nvSpPr>
        <p:spPr>
          <a:xfrm>
            <a:off x="11859624" y="5827090"/>
            <a:ext cx="180640" cy="173381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7"/>
          <p:cNvSpPr/>
          <p:nvPr/>
        </p:nvSpPr>
        <p:spPr>
          <a:xfrm>
            <a:off x="12122459" y="5735974"/>
            <a:ext cx="182143" cy="186397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7"/>
          <p:cNvSpPr/>
          <p:nvPr/>
        </p:nvSpPr>
        <p:spPr>
          <a:xfrm>
            <a:off x="12261553" y="5568427"/>
            <a:ext cx="137337" cy="147432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7"/>
          <p:cNvSpPr/>
          <p:nvPr/>
        </p:nvSpPr>
        <p:spPr>
          <a:xfrm>
            <a:off x="12231597" y="6195808"/>
            <a:ext cx="142427" cy="200499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7"/>
          <p:cNvSpPr/>
          <p:nvPr/>
        </p:nvSpPr>
        <p:spPr>
          <a:xfrm>
            <a:off x="12284915" y="6033519"/>
            <a:ext cx="110471" cy="110387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7"/>
          <p:cNvSpPr/>
          <p:nvPr/>
        </p:nvSpPr>
        <p:spPr>
          <a:xfrm>
            <a:off x="11804472" y="6274409"/>
            <a:ext cx="89361" cy="157111"/>
          </a:xfrm>
          <a:custGeom>
            <a:avLst/>
            <a:gdLst/>
            <a:ahLst/>
            <a:cxnLst/>
            <a:rect l="l" t="t" r="r" b="b"/>
            <a:pathLst>
              <a:path w="1071" h="1883" extrusionOk="0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7"/>
          <p:cNvSpPr/>
          <p:nvPr/>
        </p:nvSpPr>
        <p:spPr>
          <a:xfrm>
            <a:off x="11962839" y="6117042"/>
            <a:ext cx="105380" cy="102877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7"/>
          <p:cNvSpPr/>
          <p:nvPr/>
        </p:nvSpPr>
        <p:spPr>
          <a:xfrm>
            <a:off x="11616900" y="5914367"/>
            <a:ext cx="98705" cy="248725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7"/>
          <p:cNvSpPr/>
          <p:nvPr/>
        </p:nvSpPr>
        <p:spPr>
          <a:xfrm>
            <a:off x="12432603" y="5723290"/>
            <a:ext cx="96369" cy="191069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7"/>
          <p:cNvSpPr/>
          <p:nvPr/>
        </p:nvSpPr>
        <p:spPr>
          <a:xfrm>
            <a:off x="12473572" y="6202233"/>
            <a:ext cx="56987" cy="174800"/>
          </a:xfrm>
          <a:custGeom>
            <a:avLst/>
            <a:gdLst/>
            <a:ahLst/>
            <a:cxnLst/>
            <a:rect l="l" t="t" r="r" b="b"/>
            <a:pathLst>
              <a:path w="683" h="2095" extrusionOk="0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7"/>
          <p:cNvSpPr/>
          <p:nvPr/>
        </p:nvSpPr>
        <p:spPr>
          <a:xfrm>
            <a:off x="12471819" y="5227076"/>
            <a:ext cx="92615" cy="223777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7"/>
          <p:cNvSpPr/>
          <p:nvPr/>
        </p:nvSpPr>
        <p:spPr>
          <a:xfrm>
            <a:off x="11997967" y="6446711"/>
            <a:ext cx="223027" cy="114725"/>
          </a:xfrm>
          <a:custGeom>
            <a:avLst/>
            <a:gdLst/>
            <a:ahLst/>
            <a:cxnLst/>
            <a:rect l="l" t="t" r="r" b="b"/>
            <a:pathLst>
              <a:path w="2673" h="1375" extrusionOk="0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7"/>
          <p:cNvSpPr/>
          <p:nvPr/>
        </p:nvSpPr>
        <p:spPr>
          <a:xfrm>
            <a:off x="12348997" y="6540665"/>
            <a:ext cx="103295" cy="118647"/>
          </a:xfrm>
          <a:custGeom>
            <a:avLst/>
            <a:gdLst/>
            <a:ahLst/>
            <a:cxnLst/>
            <a:rect l="l" t="t" r="r" b="b"/>
            <a:pathLst>
              <a:path w="1238" h="1422" extrusionOk="0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>
            <a:off x="11841852" y="6589560"/>
            <a:ext cx="206505" cy="94200"/>
          </a:xfrm>
          <a:custGeom>
            <a:avLst/>
            <a:gdLst/>
            <a:ahLst/>
            <a:cxnLst/>
            <a:rect l="l" t="t" r="r" b="b"/>
            <a:pathLst>
              <a:path w="2475" h="1129" extrusionOk="0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>
            <a:off x="11606302" y="6470158"/>
            <a:ext cx="143093" cy="119732"/>
          </a:xfrm>
          <a:custGeom>
            <a:avLst/>
            <a:gdLst/>
            <a:ahLst/>
            <a:cxnLst/>
            <a:rect l="l" t="t" r="r" b="b"/>
            <a:pathLst>
              <a:path w="1715" h="1435" extrusionOk="0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70291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8" name="Google Shape;408;p29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9" name="Google Shape;409;p29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0" name="Google Shape;410;p29"/>
          <p:cNvSpPr/>
          <p:nvPr/>
        </p:nvSpPr>
        <p:spPr>
          <a:xfrm rot="5400000">
            <a:off x="3397875" y="62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1" name="Google Shape;411;p29"/>
          <p:cNvSpPr/>
          <p:nvPr/>
        </p:nvSpPr>
        <p:spPr>
          <a:xfrm rot="5400000">
            <a:off x="1594959" y="61000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2" name="Google Shape;412;p29"/>
          <p:cNvSpPr/>
          <p:nvPr/>
        </p:nvSpPr>
        <p:spPr>
          <a:xfrm rot="-5400000">
            <a:off x="2522108" y="60298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8407361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5" name="Google Shape;415;p30"/>
          <p:cNvSpPr/>
          <p:nvPr/>
        </p:nvSpPr>
        <p:spPr>
          <a:xfrm rot="-5911893" flipH="1">
            <a:off x="-11610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6" name="Google Shape;416;p30"/>
          <p:cNvSpPr/>
          <p:nvPr/>
        </p:nvSpPr>
        <p:spPr>
          <a:xfrm rot="-515846" flipH="1">
            <a:off x="-37730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7" name="Google Shape;417;p30"/>
          <p:cNvSpPr/>
          <p:nvPr/>
        </p:nvSpPr>
        <p:spPr>
          <a:xfrm flipH="1">
            <a:off x="-38037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8" name="Google Shape;418;p30"/>
          <p:cNvSpPr/>
          <p:nvPr/>
        </p:nvSpPr>
        <p:spPr>
          <a:xfrm rot="10800000">
            <a:off x="10059569" y="8472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30"/>
          <p:cNvSpPr/>
          <p:nvPr/>
        </p:nvSpPr>
        <p:spPr>
          <a:xfrm rot="-9732937" flipH="1">
            <a:off x="8789386" y="-50421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0" name="Google Shape;420;p30"/>
          <p:cNvSpPr/>
          <p:nvPr/>
        </p:nvSpPr>
        <p:spPr>
          <a:xfrm rot="-10173584">
            <a:off x="9446321" y="-41449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1" name="Google Shape;421;p30"/>
          <p:cNvSpPr/>
          <p:nvPr/>
        </p:nvSpPr>
        <p:spPr>
          <a:xfrm rot="5400000">
            <a:off x="11346541" y="133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2" name="Google Shape;422;p30"/>
          <p:cNvSpPr/>
          <p:nvPr/>
        </p:nvSpPr>
        <p:spPr>
          <a:xfrm rot="5400000">
            <a:off x="9098459" y="162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3" name="Google Shape;423;p30"/>
          <p:cNvSpPr/>
          <p:nvPr/>
        </p:nvSpPr>
        <p:spPr>
          <a:xfrm rot="-5400000">
            <a:off x="487841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4" name="Google Shape;424;p30"/>
          <p:cNvSpPr/>
          <p:nvPr/>
        </p:nvSpPr>
        <p:spPr>
          <a:xfrm rot="5400000">
            <a:off x="2287008" y="2401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2930243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7" name="Google Shape;427;p31"/>
          <p:cNvSpPr/>
          <p:nvPr/>
        </p:nvSpPr>
        <p:spPr>
          <a:xfrm rot="10800000" flipH="1">
            <a:off x="-819719" y="105881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8" name="Google Shape;428;p31"/>
          <p:cNvSpPr/>
          <p:nvPr/>
        </p:nvSpPr>
        <p:spPr>
          <a:xfrm rot="9367883">
            <a:off x="-1174986" y="-429688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9" name="Google Shape;429;p31"/>
          <p:cNvSpPr/>
          <p:nvPr/>
        </p:nvSpPr>
        <p:spPr>
          <a:xfrm rot="9944222" flipH="1">
            <a:off x="-1890094" y="-371822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0" name="Google Shape;430;p31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1" name="Google Shape;431;p31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2" name="Google Shape;432;p31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3" name="Google Shape;433;p31"/>
          <p:cNvSpPr/>
          <p:nvPr/>
        </p:nvSpPr>
        <p:spPr>
          <a:xfrm rot="5400000">
            <a:off x="1450808" y="922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4" name="Google Shape;434;p31"/>
          <p:cNvSpPr/>
          <p:nvPr/>
        </p:nvSpPr>
        <p:spPr>
          <a:xfrm rot="5400000">
            <a:off x="10306992" y="58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5" name="Google Shape;435;p31"/>
          <p:cNvSpPr/>
          <p:nvPr/>
        </p:nvSpPr>
        <p:spPr>
          <a:xfrm rot="-5400000">
            <a:off x="534508" y="9655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6" name="Google Shape;436;p31"/>
          <p:cNvSpPr/>
          <p:nvPr/>
        </p:nvSpPr>
        <p:spPr>
          <a:xfrm rot="5400000">
            <a:off x="9278408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7291716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 only 13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9" name="Google Shape;439;p32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0" name="Google Shape;440;p32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1" name="Google Shape;441;p32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2" name="Google Shape;442;p32"/>
          <p:cNvSpPr/>
          <p:nvPr/>
        </p:nvSpPr>
        <p:spPr>
          <a:xfrm rot="5400000">
            <a:off x="-924883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3" name="Google Shape;443;p32"/>
          <p:cNvSpPr/>
          <p:nvPr/>
        </p:nvSpPr>
        <p:spPr>
          <a:xfrm rot="5399497" flipH="1">
            <a:off x="-2557529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4" name="Google Shape;444;p32"/>
          <p:cNvSpPr/>
          <p:nvPr/>
        </p:nvSpPr>
        <p:spPr>
          <a:xfrm rot="5400440">
            <a:off x="-2958754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5" name="Google Shape;445;p32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6" name="Google Shape;446;p32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7" name="Google Shape;447;p32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8" name="Google Shape;448;p32"/>
          <p:cNvSpPr/>
          <p:nvPr/>
        </p:nvSpPr>
        <p:spPr>
          <a:xfrm>
            <a:off x="1452959" y="484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9" name="Google Shape;449;p32"/>
          <p:cNvSpPr/>
          <p:nvPr/>
        </p:nvSpPr>
        <p:spPr>
          <a:xfrm>
            <a:off x="638359" y="4154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0" name="Google Shape;450;p32"/>
          <p:cNvSpPr/>
          <p:nvPr/>
        </p:nvSpPr>
        <p:spPr>
          <a:xfrm rot="10800000">
            <a:off x="833575" y="1880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1" name="Google Shape;451;p32"/>
          <p:cNvSpPr/>
          <p:nvPr/>
        </p:nvSpPr>
        <p:spPr>
          <a:xfrm>
            <a:off x="1083092" y="6201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2" name="Google Shape;452;p32"/>
          <p:cNvSpPr/>
          <p:nvPr/>
        </p:nvSpPr>
        <p:spPr>
          <a:xfrm rot="5400000">
            <a:off x="11702508" y="5104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3" name="Google Shape;453;p32"/>
          <p:cNvSpPr/>
          <p:nvPr/>
        </p:nvSpPr>
        <p:spPr>
          <a:xfrm rot="5400000">
            <a:off x="9278592" y="251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4" name="Google Shape;454;p32"/>
          <p:cNvSpPr/>
          <p:nvPr/>
        </p:nvSpPr>
        <p:spPr>
          <a:xfrm rot="-5400000">
            <a:off x="9703208" y="5783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5" name="Google Shape;455;p32"/>
          <p:cNvSpPr/>
          <p:nvPr/>
        </p:nvSpPr>
        <p:spPr>
          <a:xfrm rot="5400000">
            <a:off x="11351841" y="1142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6894048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 only 14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8" name="Google Shape;458;p33"/>
          <p:cNvSpPr/>
          <p:nvPr/>
        </p:nvSpPr>
        <p:spPr>
          <a:xfrm rot="10800000">
            <a:off x="6436449" y="5760037"/>
            <a:ext cx="5249311" cy="1538563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9" name="Google Shape;459;p33"/>
          <p:cNvSpPr/>
          <p:nvPr/>
        </p:nvSpPr>
        <p:spPr>
          <a:xfrm rot="10800000" flipH="1">
            <a:off x="7479773" y="5194665"/>
            <a:ext cx="7646707" cy="210393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0" name="Google Shape;460;p33"/>
          <p:cNvSpPr/>
          <p:nvPr/>
        </p:nvSpPr>
        <p:spPr>
          <a:xfrm rot="10800000">
            <a:off x="8147213" y="5450572"/>
            <a:ext cx="5249473" cy="184802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1" name="Google Shape;461;p33"/>
          <p:cNvSpPr/>
          <p:nvPr/>
        </p:nvSpPr>
        <p:spPr>
          <a:xfrm rot="3210522">
            <a:off x="11770762" y="4801674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2" name="Google Shape;462;p33"/>
          <p:cNvSpPr/>
          <p:nvPr/>
        </p:nvSpPr>
        <p:spPr>
          <a:xfrm rot="3212945">
            <a:off x="9631661" y="6124808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3" name="Google Shape;463;p33"/>
          <p:cNvSpPr/>
          <p:nvPr/>
        </p:nvSpPr>
        <p:spPr>
          <a:xfrm rot="-7587055">
            <a:off x="10625409" y="5602257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4" name="Google Shape;464;p33"/>
          <p:cNvSpPr/>
          <p:nvPr/>
        </p:nvSpPr>
        <p:spPr>
          <a:xfrm rot="3210522">
            <a:off x="7471348" y="6137676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8925981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 only 15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-233457" y="-1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8" name="Google Shape;468;p34"/>
          <p:cNvSpPr/>
          <p:nvPr/>
        </p:nvSpPr>
        <p:spPr>
          <a:xfrm flipH="1">
            <a:off x="-3674178" y="-14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9" name="Google Shape;469;p34"/>
          <p:cNvSpPr/>
          <p:nvPr/>
        </p:nvSpPr>
        <p:spPr>
          <a:xfrm>
            <a:off x="-1944386" y="-15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0" name="Google Shape;470;p34"/>
          <p:cNvSpPr/>
          <p:nvPr/>
        </p:nvSpPr>
        <p:spPr>
          <a:xfrm rot="5400000" flipH="1">
            <a:off x="5603808" y="1663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1" name="Google Shape;471;p34"/>
          <p:cNvSpPr/>
          <p:nvPr/>
        </p:nvSpPr>
        <p:spPr>
          <a:xfrm rot="5400000" flipH="1">
            <a:off x="1203292" y="1069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2" name="Google Shape;472;p34"/>
          <p:cNvSpPr/>
          <p:nvPr/>
        </p:nvSpPr>
        <p:spPr>
          <a:xfrm rot="-5400000" flipH="1">
            <a:off x="2130441" y="1139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3" name="Google Shape;473;p34"/>
          <p:cNvSpPr/>
          <p:nvPr/>
        </p:nvSpPr>
        <p:spPr>
          <a:xfrm rot="5400000" flipH="1">
            <a:off x="328341" y="1829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943454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 only 16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6" name="Google Shape;476;p35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7" name="Google Shape;477;p35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8" name="Google Shape;478;p35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9" name="Google Shape;479;p35"/>
          <p:cNvSpPr/>
          <p:nvPr/>
        </p:nvSpPr>
        <p:spPr>
          <a:xfrm rot="3043967">
            <a:off x="11281481" y="4942919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0" name="Google Shape;480;p35"/>
          <p:cNvSpPr/>
          <p:nvPr/>
        </p:nvSpPr>
        <p:spPr>
          <a:xfrm rot="3041162">
            <a:off x="9783559" y="6017802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1" name="Google Shape;481;p35"/>
          <p:cNvSpPr/>
          <p:nvPr/>
        </p:nvSpPr>
        <p:spPr>
          <a:xfrm rot="-7758838">
            <a:off x="10456944" y="5376774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2" name="Google Shape;482;p35"/>
          <p:cNvSpPr/>
          <p:nvPr/>
        </p:nvSpPr>
        <p:spPr>
          <a:xfrm rot="3043967">
            <a:off x="8588061" y="5879081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7942563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 only 17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6" name="Google Shape;486;p36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7" name="Google Shape;487;p36"/>
          <p:cNvSpPr/>
          <p:nvPr/>
        </p:nvSpPr>
        <p:spPr>
          <a:xfrm rot="5400000">
            <a:off x="4522075" y="653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8" name="Google Shape;488;p36"/>
          <p:cNvSpPr/>
          <p:nvPr/>
        </p:nvSpPr>
        <p:spPr>
          <a:xfrm rot="-5400000">
            <a:off x="2307041" y="5787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9" name="Google Shape;489;p36"/>
          <p:cNvSpPr/>
          <p:nvPr/>
        </p:nvSpPr>
        <p:spPr>
          <a:xfrm rot="5400000">
            <a:off x="837508" y="4597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1719470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 rot="10800000">
            <a:off x="10100472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92" name="Google Shape;492;p37"/>
          <p:cNvSpPr/>
          <p:nvPr/>
        </p:nvSpPr>
        <p:spPr>
          <a:xfrm rot="-9367883" flipH="1">
            <a:off x="950813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93" name="Google Shape;493;p37"/>
          <p:cNvSpPr/>
          <p:nvPr/>
        </p:nvSpPr>
        <p:spPr>
          <a:xfrm rot="-9944222">
            <a:off x="962135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94" name="Google Shape;494;p37"/>
          <p:cNvSpPr txBox="1">
            <a:spLocks noGrp="1"/>
          </p:cNvSpPr>
          <p:nvPr>
            <p:ph type="body" idx="1"/>
          </p:nvPr>
        </p:nvSpPr>
        <p:spPr>
          <a:xfrm>
            <a:off x="958233" y="4877533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5" name="Google Shape;495;p37"/>
          <p:cNvSpPr/>
          <p:nvPr/>
        </p:nvSpPr>
        <p:spPr>
          <a:xfrm rot="5400000">
            <a:off x="11804875" y="10923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96" name="Google Shape;496;p37"/>
          <p:cNvSpPr/>
          <p:nvPr/>
        </p:nvSpPr>
        <p:spPr>
          <a:xfrm rot="5400000">
            <a:off x="10001959" y="9589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97" name="Google Shape;497;p37"/>
          <p:cNvSpPr/>
          <p:nvPr/>
        </p:nvSpPr>
        <p:spPr>
          <a:xfrm rot="-5400000">
            <a:off x="10929108" y="8888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98" name="Google Shape;498;p37"/>
          <p:cNvSpPr/>
          <p:nvPr/>
        </p:nvSpPr>
        <p:spPr>
          <a:xfrm rot="5400000">
            <a:off x="9127008" y="112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8266195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/>
          <p:nvPr/>
        </p:nvSpPr>
        <p:spPr>
          <a:xfrm rot="10800000" flipH="1">
            <a:off x="-1218491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1" name="Google Shape;501;p38"/>
          <p:cNvSpPr/>
          <p:nvPr/>
        </p:nvSpPr>
        <p:spPr>
          <a:xfrm rot="9367883">
            <a:off x="-1573757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2" name="Google Shape;502;p38"/>
          <p:cNvSpPr/>
          <p:nvPr/>
        </p:nvSpPr>
        <p:spPr>
          <a:xfrm rot="9944222" flipH="1">
            <a:off x="-2288866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3" name="Google Shape;503;p38"/>
          <p:cNvSpPr txBox="1">
            <a:spLocks noGrp="1"/>
          </p:cNvSpPr>
          <p:nvPr>
            <p:ph type="title"/>
          </p:nvPr>
        </p:nvSpPr>
        <p:spPr>
          <a:xfrm>
            <a:off x="958233" y="1434700"/>
            <a:ext cx="50436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-13888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5" name="Google Shape;505;p38"/>
          <p:cNvSpPr/>
          <p:nvPr/>
        </p:nvSpPr>
        <p:spPr>
          <a:xfrm rot="1067063" flipH="1">
            <a:off x="-17637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6" name="Google Shape;506;p38"/>
          <p:cNvSpPr/>
          <p:nvPr/>
        </p:nvSpPr>
        <p:spPr>
          <a:xfrm rot="626416">
            <a:off x="-28173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7" name="Google Shape;507;p38"/>
          <p:cNvSpPr/>
          <p:nvPr/>
        </p:nvSpPr>
        <p:spPr>
          <a:xfrm rot="5400000">
            <a:off x="524741" y="5260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8" name="Google Shape;508;p38"/>
          <p:cNvSpPr/>
          <p:nvPr/>
        </p:nvSpPr>
        <p:spPr>
          <a:xfrm rot="5400000">
            <a:off x="1103659" y="581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9" name="Google Shape;509;p38"/>
          <p:cNvSpPr/>
          <p:nvPr/>
        </p:nvSpPr>
        <p:spPr>
          <a:xfrm rot="-5400000">
            <a:off x="1689275" y="5823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0" name="Google Shape;510;p38"/>
          <p:cNvSpPr/>
          <p:nvPr/>
        </p:nvSpPr>
        <p:spPr>
          <a:xfrm rot="5400000">
            <a:off x="147841" y="1074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44587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>
            <a:spLocks noGrp="1"/>
          </p:cNvSpPr>
          <p:nvPr>
            <p:ph type="title"/>
          </p:nvPr>
        </p:nvSpPr>
        <p:spPr>
          <a:xfrm>
            <a:off x="5806733" y="2090017"/>
            <a:ext cx="5375600" cy="2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 rot="-5400000">
            <a:off x="9913359" y="5523494"/>
            <a:ext cx="1798055" cy="2445557"/>
          </a:xfrm>
          <a:custGeom>
            <a:avLst/>
            <a:gdLst/>
            <a:ahLst/>
            <a:cxnLst/>
            <a:rect l="l" t="t" r="r" b="b"/>
            <a:pathLst>
              <a:path w="23140" h="31473" extrusionOk="0">
                <a:moveTo>
                  <a:pt x="22831" y="1"/>
                </a:moveTo>
                <a:cubicBezTo>
                  <a:pt x="22697" y="1"/>
                  <a:pt x="22564" y="86"/>
                  <a:pt x="22564" y="257"/>
                </a:cubicBezTo>
                <a:lnTo>
                  <a:pt x="22585" y="257"/>
                </a:lnTo>
                <a:cubicBezTo>
                  <a:pt x="22351" y="3648"/>
                  <a:pt x="22329" y="7060"/>
                  <a:pt x="22180" y="10451"/>
                </a:cubicBezTo>
                <a:cubicBezTo>
                  <a:pt x="22137" y="11943"/>
                  <a:pt x="22009" y="13436"/>
                  <a:pt x="21114" y="14716"/>
                </a:cubicBezTo>
                <a:cubicBezTo>
                  <a:pt x="20282" y="15804"/>
                  <a:pt x="19152" y="16635"/>
                  <a:pt x="17851" y="17083"/>
                </a:cubicBezTo>
                <a:cubicBezTo>
                  <a:pt x="16401" y="17616"/>
                  <a:pt x="14844" y="17829"/>
                  <a:pt x="13308" y="17957"/>
                </a:cubicBezTo>
                <a:cubicBezTo>
                  <a:pt x="11602" y="18128"/>
                  <a:pt x="9896" y="18213"/>
                  <a:pt x="8190" y="18235"/>
                </a:cubicBezTo>
                <a:cubicBezTo>
                  <a:pt x="6505" y="18235"/>
                  <a:pt x="4821" y="18171"/>
                  <a:pt x="3136" y="18043"/>
                </a:cubicBezTo>
                <a:cubicBezTo>
                  <a:pt x="2709" y="18000"/>
                  <a:pt x="2304" y="17957"/>
                  <a:pt x="1878" y="17915"/>
                </a:cubicBezTo>
                <a:cubicBezTo>
                  <a:pt x="1758" y="17891"/>
                  <a:pt x="1632" y="17879"/>
                  <a:pt x="1504" y="17879"/>
                </a:cubicBezTo>
                <a:cubicBezTo>
                  <a:pt x="1292" y="17879"/>
                  <a:pt x="1075" y="17912"/>
                  <a:pt x="875" y="17979"/>
                </a:cubicBezTo>
                <a:cubicBezTo>
                  <a:pt x="172" y="18256"/>
                  <a:pt x="172" y="18981"/>
                  <a:pt x="172" y="19621"/>
                </a:cubicBezTo>
                <a:cubicBezTo>
                  <a:pt x="129" y="23460"/>
                  <a:pt x="44" y="27298"/>
                  <a:pt x="1" y="31137"/>
                </a:cubicBezTo>
                <a:cubicBezTo>
                  <a:pt x="12" y="31361"/>
                  <a:pt x="182" y="31473"/>
                  <a:pt x="356" y="31473"/>
                </a:cubicBezTo>
                <a:cubicBezTo>
                  <a:pt x="529" y="31473"/>
                  <a:pt x="705" y="31361"/>
                  <a:pt x="726" y="31137"/>
                </a:cubicBezTo>
                <a:cubicBezTo>
                  <a:pt x="790" y="27703"/>
                  <a:pt x="811" y="24291"/>
                  <a:pt x="897" y="20879"/>
                </a:cubicBezTo>
                <a:lnTo>
                  <a:pt x="918" y="19621"/>
                </a:lnTo>
                <a:cubicBezTo>
                  <a:pt x="918" y="19365"/>
                  <a:pt x="854" y="18853"/>
                  <a:pt x="1195" y="18789"/>
                </a:cubicBezTo>
                <a:cubicBezTo>
                  <a:pt x="1275" y="18784"/>
                  <a:pt x="1355" y="18781"/>
                  <a:pt x="1435" y="18781"/>
                </a:cubicBezTo>
                <a:cubicBezTo>
                  <a:pt x="1675" y="18781"/>
                  <a:pt x="1915" y="18805"/>
                  <a:pt x="2155" y="18853"/>
                </a:cubicBezTo>
                <a:cubicBezTo>
                  <a:pt x="2581" y="18896"/>
                  <a:pt x="3008" y="18917"/>
                  <a:pt x="3456" y="18960"/>
                </a:cubicBezTo>
                <a:cubicBezTo>
                  <a:pt x="4721" y="19039"/>
                  <a:pt x="5986" y="19083"/>
                  <a:pt x="7252" y="19083"/>
                </a:cubicBezTo>
                <a:cubicBezTo>
                  <a:pt x="7693" y="19083"/>
                  <a:pt x="8133" y="19077"/>
                  <a:pt x="8574" y="19066"/>
                </a:cubicBezTo>
                <a:cubicBezTo>
                  <a:pt x="10237" y="19024"/>
                  <a:pt x="11901" y="18917"/>
                  <a:pt x="13564" y="18725"/>
                </a:cubicBezTo>
                <a:cubicBezTo>
                  <a:pt x="15121" y="18555"/>
                  <a:pt x="16678" y="18320"/>
                  <a:pt x="18128" y="17766"/>
                </a:cubicBezTo>
                <a:cubicBezTo>
                  <a:pt x="19408" y="17318"/>
                  <a:pt x="20538" y="16550"/>
                  <a:pt x="21434" y="15548"/>
                </a:cubicBezTo>
                <a:cubicBezTo>
                  <a:pt x="22393" y="14417"/>
                  <a:pt x="22777" y="13074"/>
                  <a:pt x="22905" y="11602"/>
                </a:cubicBezTo>
                <a:cubicBezTo>
                  <a:pt x="23054" y="9768"/>
                  <a:pt x="22990" y="7913"/>
                  <a:pt x="23033" y="6079"/>
                </a:cubicBezTo>
                <a:cubicBezTo>
                  <a:pt x="23076" y="4138"/>
                  <a:pt x="23140" y="2197"/>
                  <a:pt x="23097" y="257"/>
                </a:cubicBezTo>
                <a:cubicBezTo>
                  <a:pt x="23097" y="86"/>
                  <a:pt x="22964" y="1"/>
                  <a:pt x="228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8"/>
          <p:cNvSpPr/>
          <p:nvPr/>
        </p:nvSpPr>
        <p:spPr>
          <a:xfrm rot="-5400000">
            <a:off x="9881736" y="5356741"/>
            <a:ext cx="1915697" cy="2409503"/>
          </a:xfrm>
          <a:custGeom>
            <a:avLst/>
            <a:gdLst/>
            <a:ahLst/>
            <a:cxnLst/>
            <a:rect l="l" t="t" r="r" b="b"/>
            <a:pathLst>
              <a:path w="24654" h="31009" extrusionOk="0">
                <a:moveTo>
                  <a:pt x="24280" y="0"/>
                </a:moveTo>
                <a:cubicBezTo>
                  <a:pt x="24105" y="0"/>
                  <a:pt x="23929" y="112"/>
                  <a:pt x="23907" y="336"/>
                </a:cubicBezTo>
                <a:cubicBezTo>
                  <a:pt x="23886" y="3108"/>
                  <a:pt x="23779" y="5859"/>
                  <a:pt x="23502" y="8610"/>
                </a:cubicBezTo>
                <a:cubicBezTo>
                  <a:pt x="23267" y="10892"/>
                  <a:pt x="23054" y="13345"/>
                  <a:pt x="21924" y="15413"/>
                </a:cubicBezTo>
                <a:cubicBezTo>
                  <a:pt x="19685" y="19529"/>
                  <a:pt x="14417" y="19465"/>
                  <a:pt x="10323" y="19700"/>
                </a:cubicBezTo>
                <a:cubicBezTo>
                  <a:pt x="7209" y="19871"/>
                  <a:pt x="4074" y="20063"/>
                  <a:pt x="960" y="20169"/>
                </a:cubicBezTo>
                <a:cubicBezTo>
                  <a:pt x="769" y="20169"/>
                  <a:pt x="619" y="20318"/>
                  <a:pt x="598" y="20510"/>
                </a:cubicBezTo>
                <a:cubicBezTo>
                  <a:pt x="107" y="23901"/>
                  <a:pt x="1" y="27356"/>
                  <a:pt x="278" y="30768"/>
                </a:cubicBezTo>
                <a:cubicBezTo>
                  <a:pt x="278" y="30928"/>
                  <a:pt x="395" y="31008"/>
                  <a:pt x="513" y="31008"/>
                </a:cubicBezTo>
                <a:cubicBezTo>
                  <a:pt x="630" y="31008"/>
                  <a:pt x="747" y="30928"/>
                  <a:pt x="747" y="30768"/>
                </a:cubicBezTo>
                <a:cubicBezTo>
                  <a:pt x="871" y="27448"/>
                  <a:pt x="975" y="24148"/>
                  <a:pt x="1290" y="20849"/>
                </a:cubicBezTo>
                <a:lnTo>
                  <a:pt x="1290" y="20849"/>
                </a:lnTo>
                <a:cubicBezTo>
                  <a:pt x="4059" y="20651"/>
                  <a:pt x="6828" y="20548"/>
                  <a:pt x="9597" y="20425"/>
                </a:cubicBezTo>
                <a:cubicBezTo>
                  <a:pt x="11965" y="20318"/>
                  <a:pt x="14396" y="20318"/>
                  <a:pt x="16699" y="19785"/>
                </a:cubicBezTo>
                <a:cubicBezTo>
                  <a:pt x="18789" y="19316"/>
                  <a:pt x="20772" y="18335"/>
                  <a:pt x="22031" y="16565"/>
                </a:cubicBezTo>
                <a:cubicBezTo>
                  <a:pt x="23395" y="14646"/>
                  <a:pt x="23737" y="12172"/>
                  <a:pt x="24035" y="9911"/>
                </a:cubicBezTo>
                <a:cubicBezTo>
                  <a:pt x="24462" y="6734"/>
                  <a:pt x="24654" y="3535"/>
                  <a:pt x="24654" y="336"/>
                </a:cubicBezTo>
                <a:cubicBezTo>
                  <a:pt x="24632" y="112"/>
                  <a:pt x="24456" y="0"/>
                  <a:pt x="242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8"/>
          <p:cNvSpPr/>
          <p:nvPr/>
        </p:nvSpPr>
        <p:spPr>
          <a:xfrm rot="-5400000">
            <a:off x="9572786" y="5414547"/>
            <a:ext cx="1863481" cy="1782592"/>
          </a:xfrm>
          <a:custGeom>
            <a:avLst/>
            <a:gdLst/>
            <a:ahLst/>
            <a:cxnLst/>
            <a:rect l="l" t="t" r="r" b="b"/>
            <a:pathLst>
              <a:path w="23982" h="22941" extrusionOk="0">
                <a:moveTo>
                  <a:pt x="23573" y="1"/>
                </a:moveTo>
                <a:cubicBezTo>
                  <a:pt x="23368" y="1"/>
                  <a:pt x="23160" y="134"/>
                  <a:pt x="23160" y="401"/>
                </a:cubicBezTo>
                <a:cubicBezTo>
                  <a:pt x="22990" y="5903"/>
                  <a:pt x="22307" y="11384"/>
                  <a:pt x="21070" y="16736"/>
                </a:cubicBezTo>
                <a:cubicBezTo>
                  <a:pt x="20814" y="17824"/>
                  <a:pt x="20558" y="18976"/>
                  <a:pt x="19876" y="19871"/>
                </a:cubicBezTo>
                <a:cubicBezTo>
                  <a:pt x="19236" y="20724"/>
                  <a:pt x="18277" y="21194"/>
                  <a:pt x="17274" y="21449"/>
                </a:cubicBezTo>
                <a:cubicBezTo>
                  <a:pt x="16208" y="21684"/>
                  <a:pt x="15120" y="21812"/>
                  <a:pt x="14033" y="21855"/>
                </a:cubicBezTo>
                <a:cubicBezTo>
                  <a:pt x="12604" y="21919"/>
                  <a:pt x="11175" y="21983"/>
                  <a:pt x="9768" y="22025"/>
                </a:cubicBezTo>
                <a:cubicBezTo>
                  <a:pt x="6633" y="22132"/>
                  <a:pt x="3498" y="22132"/>
                  <a:pt x="341" y="22196"/>
                </a:cubicBezTo>
                <a:cubicBezTo>
                  <a:pt x="0" y="22196"/>
                  <a:pt x="0" y="22729"/>
                  <a:pt x="341" y="22729"/>
                </a:cubicBezTo>
                <a:cubicBezTo>
                  <a:pt x="2323" y="22875"/>
                  <a:pt x="4305" y="22941"/>
                  <a:pt x="6287" y="22941"/>
                </a:cubicBezTo>
                <a:cubicBezTo>
                  <a:pt x="7206" y="22941"/>
                  <a:pt x="8124" y="22927"/>
                  <a:pt x="9042" y="22900"/>
                </a:cubicBezTo>
                <a:cubicBezTo>
                  <a:pt x="10493" y="22857"/>
                  <a:pt x="11964" y="22814"/>
                  <a:pt x="13414" y="22729"/>
                </a:cubicBezTo>
                <a:cubicBezTo>
                  <a:pt x="14609" y="22686"/>
                  <a:pt x="15803" y="22580"/>
                  <a:pt x="16976" y="22388"/>
                </a:cubicBezTo>
                <a:cubicBezTo>
                  <a:pt x="18042" y="22196"/>
                  <a:pt x="19066" y="21748"/>
                  <a:pt x="19897" y="21044"/>
                </a:cubicBezTo>
                <a:cubicBezTo>
                  <a:pt x="20772" y="20298"/>
                  <a:pt x="21262" y="19210"/>
                  <a:pt x="21561" y="18123"/>
                </a:cubicBezTo>
                <a:cubicBezTo>
                  <a:pt x="21945" y="16822"/>
                  <a:pt x="22179" y="15478"/>
                  <a:pt x="22414" y="14156"/>
                </a:cubicBezTo>
                <a:cubicBezTo>
                  <a:pt x="22691" y="12748"/>
                  <a:pt x="22904" y="11362"/>
                  <a:pt x="23096" y="9976"/>
                </a:cubicBezTo>
                <a:cubicBezTo>
                  <a:pt x="23544" y="6798"/>
                  <a:pt x="23843" y="3600"/>
                  <a:pt x="23971" y="401"/>
                </a:cubicBezTo>
                <a:cubicBezTo>
                  <a:pt x="23981" y="134"/>
                  <a:pt x="23779" y="1"/>
                  <a:pt x="23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8"/>
          <p:cNvSpPr/>
          <p:nvPr/>
        </p:nvSpPr>
        <p:spPr>
          <a:xfrm>
            <a:off x="641129" y="-345490"/>
            <a:ext cx="180875" cy="137073"/>
          </a:xfrm>
          <a:custGeom>
            <a:avLst/>
            <a:gdLst/>
            <a:ahLst/>
            <a:cxnLst/>
            <a:rect l="l" t="t" r="r" b="b"/>
            <a:pathLst>
              <a:path w="1978" h="1499" extrusionOk="0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8"/>
          <p:cNvSpPr/>
          <p:nvPr/>
        </p:nvSpPr>
        <p:spPr>
          <a:xfrm>
            <a:off x="620372" y="-92198"/>
            <a:ext cx="203461" cy="178772"/>
          </a:xfrm>
          <a:custGeom>
            <a:avLst/>
            <a:gdLst/>
            <a:ahLst/>
            <a:cxnLst/>
            <a:rect l="l" t="t" r="r" b="b"/>
            <a:pathLst>
              <a:path w="2225" h="1955" extrusionOk="0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8"/>
          <p:cNvSpPr/>
          <p:nvPr/>
        </p:nvSpPr>
        <p:spPr>
          <a:xfrm>
            <a:off x="406220" y="-168094"/>
            <a:ext cx="204833" cy="97113"/>
          </a:xfrm>
          <a:custGeom>
            <a:avLst/>
            <a:gdLst/>
            <a:ahLst/>
            <a:cxnLst/>
            <a:rect l="l" t="t" r="r" b="b"/>
            <a:pathLst>
              <a:path w="2240" h="1062" extrusionOk="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8"/>
          <p:cNvSpPr/>
          <p:nvPr/>
        </p:nvSpPr>
        <p:spPr>
          <a:xfrm>
            <a:off x="351629" y="19542"/>
            <a:ext cx="145761" cy="153533"/>
          </a:xfrm>
          <a:custGeom>
            <a:avLst/>
            <a:gdLst/>
            <a:ahLst/>
            <a:cxnLst/>
            <a:rect l="l" t="t" r="r" b="b"/>
            <a:pathLst>
              <a:path w="1594" h="1679" extrusionOk="0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8"/>
          <p:cNvSpPr/>
          <p:nvPr/>
        </p:nvSpPr>
        <p:spPr>
          <a:xfrm>
            <a:off x="20066" y="-385726"/>
            <a:ext cx="230255" cy="100771"/>
          </a:xfrm>
          <a:custGeom>
            <a:avLst/>
            <a:gdLst/>
            <a:ahLst/>
            <a:cxnLst/>
            <a:rect l="l" t="t" r="r" b="b"/>
            <a:pathLst>
              <a:path w="2518" h="1102" extrusionOk="0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8"/>
          <p:cNvSpPr/>
          <p:nvPr/>
        </p:nvSpPr>
        <p:spPr>
          <a:xfrm>
            <a:off x="-15047" y="-144960"/>
            <a:ext cx="195140" cy="192213"/>
          </a:xfrm>
          <a:custGeom>
            <a:avLst/>
            <a:gdLst/>
            <a:ahLst/>
            <a:cxnLst/>
            <a:rect l="l" t="t" r="r" b="b"/>
            <a:pathLst>
              <a:path w="2134" h="2102" extrusionOk="0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8"/>
          <p:cNvSpPr/>
          <p:nvPr/>
        </p:nvSpPr>
        <p:spPr>
          <a:xfrm>
            <a:off x="21163" y="195292"/>
            <a:ext cx="215440" cy="190568"/>
          </a:xfrm>
          <a:custGeom>
            <a:avLst/>
            <a:gdLst/>
            <a:ahLst/>
            <a:cxnLst/>
            <a:rect l="l" t="t" r="r" b="b"/>
            <a:pathLst>
              <a:path w="2356" h="2084" extrusionOk="0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8"/>
          <p:cNvSpPr/>
          <p:nvPr/>
        </p:nvSpPr>
        <p:spPr>
          <a:xfrm>
            <a:off x="224801" y="441085"/>
            <a:ext cx="197975" cy="190019"/>
          </a:xfrm>
          <a:custGeom>
            <a:avLst/>
            <a:gdLst/>
            <a:ahLst/>
            <a:cxnLst/>
            <a:rect l="l" t="t" r="r" b="b"/>
            <a:pathLst>
              <a:path w="2165" h="2078" extrusionOk="0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8"/>
          <p:cNvSpPr/>
          <p:nvPr/>
        </p:nvSpPr>
        <p:spPr>
          <a:xfrm>
            <a:off x="512838" y="341233"/>
            <a:ext cx="199621" cy="204284"/>
          </a:xfrm>
          <a:custGeom>
            <a:avLst/>
            <a:gdLst/>
            <a:ahLst/>
            <a:cxnLst/>
            <a:rect l="l" t="t" r="r" b="b"/>
            <a:pathLst>
              <a:path w="2183" h="2234" extrusionOk="0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8"/>
          <p:cNvSpPr/>
          <p:nvPr/>
        </p:nvSpPr>
        <p:spPr>
          <a:xfrm>
            <a:off x="665270" y="157618"/>
            <a:ext cx="150516" cy="161580"/>
          </a:xfrm>
          <a:custGeom>
            <a:avLst/>
            <a:gdLst/>
            <a:ahLst/>
            <a:cxnLst/>
            <a:rect l="l" t="t" r="r" b="b"/>
            <a:pathLst>
              <a:path w="1646" h="1767" extrusionOk="0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8"/>
          <p:cNvSpPr/>
          <p:nvPr/>
        </p:nvSpPr>
        <p:spPr>
          <a:xfrm>
            <a:off x="632442" y="845163"/>
            <a:ext cx="156093" cy="219739"/>
          </a:xfrm>
          <a:custGeom>
            <a:avLst/>
            <a:gdLst/>
            <a:ahLst/>
            <a:cxnLst/>
            <a:rect l="l" t="t" r="r" b="b"/>
            <a:pathLst>
              <a:path w="1707" h="2403" extrusionOk="0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8"/>
          <p:cNvSpPr/>
          <p:nvPr/>
        </p:nvSpPr>
        <p:spPr>
          <a:xfrm>
            <a:off x="690873" y="667311"/>
            <a:ext cx="121071" cy="120980"/>
          </a:xfrm>
          <a:custGeom>
            <a:avLst/>
            <a:gdLst/>
            <a:ahLst/>
            <a:cxnLst/>
            <a:rect l="l" t="t" r="r" b="b"/>
            <a:pathLst>
              <a:path w="1324" h="1323" extrusionOk="0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8"/>
          <p:cNvSpPr/>
          <p:nvPr/>
        </p:nvSpPr>
        <p:spPr>
          <a:xfrm>
            <a:off x="337912" y="758843"/>
            <a:ext cx="115493" cy="112749"/>
          </a:xfrm>
          <a:custGeom>
            <a:avLst/>
            <a:gdLst/>
            <a:ahLst/>
            <a:cxnLst/>
            <a:rect l="l" t="t" r="r" b="b"/>
            <a:pathLst>
              <a:path w="1263" h="1233" extrusionOk="0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8"/>
          <p:cNvSpPr/>
          <p:nvPr/>
        </p:nvSpPr>
        <p:spPr>
          <a:xfrm>
            <a:off x="-41199" y="536732"/>
            <a:ext cx="108177" cy="272592"/>
          </a:xfrm>
          <a:custGeom>
            <a:avLst/>
            <a:gdLst/>
            <a:ahLst/>
            <a:cxnLst/>
            <a:rect l="l" t="t" r="r" b="b"/>
            <a:pathLst>
              <a:path w="1183" h="2981" extrusionOk="0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8"/>
          <p:cNvSpPr/>
          <p:nvPr/>
        </p:nvSpPr>
        <p:spPr>
          <a:xfrm>
            <a:off x="852722" y="327332"/>
            <a:ext cx="105617" cy="209405"/>
          </a:xfrm>
          <a:custGeom>
            <a:avLst/>
            <a:gdLst/>
            <a:ahLst/>
            <a:cxnLst/>
            <a:rect l="l" t="t" r="r" b="b"/>
            <a:pathLst>
              <a:path w="1155" h="2290" extrusionOk="0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8"/>
          <p:cNvSpPr/>
          <p:nvPr/>
        </p:nvSpPr>
        <p:spPr>
          <a:xfrm>
            <a:off x="895699" y="-216467"/>
            <a:ext cx="101503" cy="245251"/>
          </a:xfrm>
          <a:custGeom>
            <a:avLst/>
            <a:gdLst/>
            <a:ahLst/>
            <a:cxnLst/>
            <a:rect l="l" t="t" r="r" b="b"/>
            <a:pathLst>
              <a:path w="1110" h="2682" extrusionOk="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10800000">
            <a:off x="10235123" y="301831"/>
            <a:ext cx="2050909" cy="1076503"/>
          </a:xfrm>
          <a:custGeom>
            <a:avLst/>
            <a:gdLst/>
            <a:ahLst/>
            <a:cxnLst/>
            <a:rect l="l" t="t" r="r" b="b"/>
            <a:pathLst>
              <a:path w="22052" h="7541" extrusionOk="0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>
            <a:off x="9716235" y="6172397"/>
            <a:ext cx="487771" cy="451412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>
            <a:off x="10300301" y="6172397"/>
            <a:ext cx="487771" cy="451412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>
            <a:off x="9228468" y="223830"/>
            <a:ext cx="487771" cy="451412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>
            <a:off x="5709834" y="6499201"/>
            <a:ext cx="963157" cy="451401"/>
          </a:xfrm>
          <a:custGeom>
            <a:avLst/>
            <a:gdLst/>
            <a:ahLst/>
            <a:cxnLst/>
            <a:rect l="l" t="t" r="r" b="b"/>
            <a:pathLst>
              <a:path w="15121" h="4544" extrusionOk="0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-793144" y="5481811"/>
            <a:ext cx="1815288" cy="387733"/>
          </a:xfrm>
          <a:custGeom>
            <a:avLst/>
            <a:gdLst/>
            <a:ahLst/>
            <a:cxnLst/>
            <a:rect l="l" t="t" r="r" b="b"/>
            <a:pathLst>
              <a:path w="13756" h="11632" extrusionOk="0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20875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>
            <a:spLocks noGrp="1"/>
          </p:cNvSpPr>
          <p:nvPr>
            <p:ph type="subTitle" idx="1"/>
          </p:nvPr>
        </p:nvSpPr>
        <p:spPr>
          <a:xfrm>
            <a:off x="1683589" y="3887000"/>
            <a:ext cx="38368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hasCustomPrompt="1"/>
          </p:nvPr>
        </p:nvSpPr>
        <p:spPr>
          <a:xfrm>
            <a:off x="1683524" y="2152000"/>
            <a:ext cx="38368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14" name="Google Shape;514;p39"/>
          <p:cNvSpPr/>
          <p:nvPr/>
        </p:nvSpPr>
        <p:spPr>
          <a:xfrm rot="-9281215">
            <a:off x="-515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5" name="Google Shape;515;p39"/>
          <p:cNvSpPr/>
          <p:nvPr/>
        </p:nvSpPr>
        <p:spPr>
          <a:xfrm rot="-9280772">
            <a:off x="-86563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6" name="Google Shape;516;p39"/>
          <p:cNvSpPr/>
          <p:nvPr/>
        </p:nvSpPr>
        <p:spPr>
          <a:xfrm rot="-9281383" flipH="1">
            <a:off x="-1500651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7" name="Google Shape;517;p39"/>
          <p:cNvSpPr/>
          <p:nvPr/>
        </p:nvSpPr>
        <p:spPr>
          <a:xfrm rot="10800000" flipH="1">
            <a:off x="-1166039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8" name="Google Shape;518;p39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9" name="Google Shape;519;p39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20" name="Google Shape;520;p39"/>
          <p:cNvSpPr/>
          <p:nvPr/>
        </p:nvSpPr>
        <p:spPr>
          <a:xfrm rot="5400000">
            <a:off x="2152808" y="894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21" name="Google Shape;521;p39"/>
          <p:cNvSpPr/>
          <p:nvPr/>
        </p:nvSpPr>
        <p:spPr>
          <a:xfrm rot="5400000">
            <a:off x="1428459" y="5659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22" name="Google Shape;522;p39"/>
          <p:cNvSpPr/>
          <p:nvPr/>
        </p:nvSpPr>
        <p:spPr>
          <a:xfrm rot="-5400000">
            <a:off x="1277041" y="690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23" name="Google Shape;523;p39"/>
          <p:cNvSpPr/>
          <p:nvPr/>
        </p:nvSpPr>
        <p:spPr>
          <a:xfrm rot="5400000">
            <a:off x="553508" y="4813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241707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>
            <a:spLocks noGrp="1"/>
          </p:cNvSpPr>
          <p:nvPr>
            <p:ph type="title"/>
          </p:nvPr>
        </p:nvSpPr>
        <p:spPr>
          <a:xfrm>
            <a:off x="3795300" y="484367"/>
            <a:ext cx="46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1"/>
          </p:nvPr>
        </p:nvSpPr>
        <p:spPr>
          <a:xfrm>
            <a:off x="10511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7" name="Google Shape;527;p40"/>
          <p:cNvSpPr txBox="1">
            <a:spLocks noGrp="1"/>
          </p:cNvSpPr>
          <p:nvPr>
            <p:ph type="subTitle" idx="2"/>
          </p:nvPr>
        </p:nvSpPr>
        <p:spPr>
          <a:xfrm>
            <a:off x="717567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8" name="Google Shape;528;p40"/>
          <p:cNvSpPr txBox="1">
            <a:spLocks noGrp="1"/>
          </p:cNvSpPr>
          <p:nvPr>
            <p:ph type="subTitle" idx="3"/>
          </p:nvPr>
        </p:nvSpPr>
        <p:spPr>
          <a:xfrm>
            <a:off x="68786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9" name="Google Shape;529;p40"/>
          <p:cNvSpPr txBox="1">
            <a:spLocks noGrp="1"/>
          </p:cNvSpPr>
          <p:nvPr>
            <p:ph type="subTitle" idx="4"/>
          </p:nvPr>
        </p:nvSpPr>
        <p:spPr>
          <a:xfrm>
            <a:off x="6362433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0" name="Google Shape;530;p40"/>
          <p:cNvSpPr/>
          <p:nvPr/>
        </p:nvSpPr>
        <p:spPr>
          <a:xfrm rot="-10350985" flipH="1">
            <a:off x="8600207" y="-166361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1" name="Google Shape;531;p40"/>
          <p:cNvSpPr/>
          <p:nvPr/>
        </p:nvSpPr>
        <p:spPr>
          <a:xfrm flipH="1">
            <a:off x="11127768" y="1312832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2" name="Google Shape;532;p40"/>
          <p:cNvSpPr/>
          <p:nvPr/>
        </p:nvSpPr>
        <p:spPr>
          <a:xfrm flipH="1">
            <a:off x="11970368" y="1767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3" name="Google Shape;533;p40"/>
          <p:cNvSpPr/>
          <p:nvPr/>
        </p:nvSpPr>
        <p:spPr>
          <a:xfrm flipH="1">
            <a:off x="8315535" y="251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4" name="Google Shape;534;p40"/>
          <p:cNvSpPr/>
          <p:nvPr/>
        </p:nvSpPr>
        <p:spPr>
          <a:xfrm flipH="1">
            <a:off x="9427168" y="71906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5" name="Google Shape;535;p40"/>
          <p:cNvSpPr/>
          <p:nvPr/>
        </p:nvSpPr>
        <p:spPr>
          <a:xfrm>
            <a:off x="9558359" y="-132486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6" name="Google Shape;536;p40"/>
          <p:cNvSpPr/>
          <p:nvPr/>
        </p:nvSpPr>
        <p:spPr>
          <a:xfrm rot="10800000" flipH="1">
            <a:off x="10237569" y="-28035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7" name="Google Shape;537;p40"/>
          <p:cNvSpPr/>
          <p:nvPr/>
        </p:nvSpPr>
        <p:spPr>
          <a:xfrm rot="10350985">
            <a:off x="-749722" y="-231210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8" name="Google Shape;538;p40"/>
          <p:cNvSpPr/>
          <p:nvPr/>
        </p:nvSpPr>
        <p:spPr>
          <a:xfrm>
            <a:off x="1097961" y="1247981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9" name="Google Shape;539;p40"/>
          <p:cNvSpPr/>
          <p:nvPr/>
        </p:nvSpPr>
        <p:spPr>
          <a:xfrm>
            <a:off x="342161" y="170241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0" name="Google Shape;540;p40"/>
          <p:cNvSpPr/>
          <p:nvPr/>
        </p:nvSpPr>
        <p:spPr>
          <a:xfrm>
            <a:off x="3996995" y="18631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1" name="Google Shape;541;p40"/>
          <p:cNvSpPr/>
          <p:nvPr/>
        </p:nvSpPr>
        <p:spPr>
          <a:xfrm>
            <a:off x="2885361" y="65421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2" name="Google Shape;542;p40"/>
          <p:cNvSpPr/>
          <p:nvPr/>
        </p:nvSpPr>
        <p:spPr>
          <a:xfrm flipH="1">
            <a:off x="-471443" y="-197335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3" name="Google Shape;543;p40"/>
          <p:cNvSpPr/>
          <p:nvPr/>
        </p:nvSpPr>
        <p:spPr>
          <a:xfrm rot="10800000">
            <a:off x="-536810" y="-34520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5093490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subTitle" idx="1"/>
          </p:nvPr>
        </p:nvSpPr>
        <p:spPr>
          <a:xfrm>
            <a:off x="6211700" y="45890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6" name="Google Shape;546;p41"/>
          <p:cNvSpPr txBox="1">
            <a:spLocks noGrp="1"/>
          </p:cNvSpPr>
          <p:nvPr>
            <p:ph type="subTitle" idx="2"/>
          </p:nvPr>
        </p:nvSpPr>
        <p:spPr>
          <a:xfrm>
            <a:off x="3197028" y="18670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7" name="Google Shape;547;p41"/>
          <p:cNvSpPr txBox="1">
            <a:spLocks noGrp="1"/>
          </p:cNvSpPr>
          <p:nvPr>
            <p:ph type="title"/>
          </p:nvPr>
        </p:nvSpPr>
        <p:spPr>
          <a:xfrm>
            <a:off x="6211695" y="3741467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title" idx="3"/>
          </p:nvPr>
        </p:nvSpPr>
        <p:spPr>
          <a:xfrm>
            <a:off x="3197028" y="1019400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9" name="Google Shape;549;p41"/>
          <p:cNvSpPr/>
          <p:nvPr/>
        </p:nvSpPr>
        <p:spPr>
          <a:xfrm>
            <a:off x="647034" y="5145934"/>
            <a:ext cx="4448705" cy="171141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0" name="Google Shape;550;p41"/>
          <p:cNvSpPr/>
          <p:nvPr/>
        </p:nvSpPr>
        <p:spPr>
          <a:xfrm rot="1432232" flipH="1">
            <a:off x="-627718" y="5554141"/>
            <a:ext cx="5742337" cy="204144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1" name="Google Shape;551;p41"/>
          <p:cNvSpPr/>
          <p:nvPr/>
        </p:nvSpPr>
        <p:spPr>
          <a:xfrm rot="5772258">
            <a:off x="9601248" y="-870727"/>
            <a:ext cx="2698005" cy="258019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2" name="Google Shape;552;p41"/>
          <p:cNvSpPr/>
          <p:nvPr/>
        </p:nvSpPr>
        <p:spPr>
          <a:xfrm rot="707044">
            <a:off x="7052073" y="-507200"/>
            <a:ext cx="5743183" cy="1560773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3" name="Google Shape;553;p41"/>
          <p:cNvSpPr/>
          <p:nvPr/>
        </p:nvSpPr>
        <p:spPr>
          <a:xfrm>
            <a:off x="7052134" y="-507403"/>
            <a:ext cx="5742281" cy="17115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4" name="Google Shape;554;p41"/>
          <p:cNvSpPr/>
          <p:nvPr/>
        </p:nvSpPr>
        <p:spPr>
          <a:xfrm rot="855605">
            <a:off x="-814626" y="5334251"/>
            <a:ext cx="6564633" cy="217534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5" name="Google Shape;555;p41"/>
          <p:cNvSpPr/>
          <p:nvPr/>
        </p:nvSpPr>
        <p:spPr>
          <a:xfrm rot="5400000">
            <a:off x="3324892" y="5459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6" name="Google Shape;556;p41"/>
          <p:cNvSpPr/>
          <p:nvPr/>
        </p:nvSpPr>
        <p:spPr>
          <a:xfrm rot="5400000">
            <a:off x="1521975" y="5325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7" name="Google Shape;557;p41"/>
          <p:cNvSpPr/>
          <p:nvPr/>
        </p:nvSpPr>
        <p:spPr>
          <a:xfrm rot="-5400000">
            <a:off x="2449125" y="52557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8" name="Google Shape;558;p41"/>
          <p:cNvSpPr/>
          <p:nvPr/>
        </p:nvSpPr>
        <p:spPr>
          <a:xfrm rot="5400000">
            <a:off x="647025" y="44795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9" name="Google Shape;559;p41"/>
          <p:cNvSpPr/>
          <p:nvPr/>
        </p:nvSpPr>
        <p:spPr>
          <a:xfrm rot="5400000">
            <a:off x="9559208" y="1286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60" name="Google Shape;560;p41"/>
          <p:cNvSpPr/>
          <p:nvPr/>
        </p:nvSpPr>
        <p:spPr>
          <a:xfrm rot="5400000">
            <a:off x="7756292" y="1152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61" name="Google Shape;561;p41"/>
          <p:cNvSpPr/>
          <p:nvPr/>
        </p:nvSpPr>
        <p:spPr>
          <a:xfrm rot="-5400000">
            <a:off x="8683441" y="1082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62" name="Google Shape;562;p41"/>
          <p:cNvSpPr/>
          <p:nvPr/>
        </p:nvSpPr>
        <p:spPr>
          <a:xfrm rot="5400000">
            <a:off x="6881341" y="306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7330524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6" name="Google Shape;566;p42"/>
          <p:cNvSpPr/>
          <p:nvPr/>
        </p:nvSpPr>
        <p:spPr>
          <a:xfrm rot="-5400000">
            <a:off x="-1373147" y="108704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67" name="Google Shape;567;p42"/>
          <p:cNvSpPr/>
          <p:nvPr/>
        </p:nvSpPr>
        <p:spPr>
          <a:xfrm rot="-5400000">
            <a:off x="-2517625" y="2122984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68" name="Google Shape;568;p42"/>
          <p:cNvSpPr/>
          <p:nvPr/>
        </p:nvSpPr>
        <p:spPr>
          <a:xfrm rot="5400000">
            <a:off x="516341" y="48143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69" name="Google Shape;569;p42"/>
          <p:cNvSpPr/>
          <p:nvPr/>
        </p:nvSpPr>
        <p:spPr>
          <a:xfrm rot="5400000">
            <a:off x="804492" y="22962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0" name="Google Shape;570;p42"/>
          <p:cNvSpPr/>
          <p:nvPr/>
        </p:nvSpPr>
        <p:spPr>
          <a:xfrm rot="5400000">
            <a:off x="-1002637" y="340299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1" name="Google Shape;571;p42"/>
          <p:cNvSpPr/>
          <p:nvPr/>
        </p:nvSpPr>
        <p:spPr>
          <a:xfrm rot="5400000">
            <a:off x="1378541" y="15241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2" name="Google Shape;572;p42"/>
          <p:cNvSpPr/>
          <p:nvPr/>
        </p:nvSpPr>
        <p:spPr>
          <a:xfrm rot="5400000">
            <a:off x="2637925" y="267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3" name="Google Shape;573;p42"/>
          <p:cNvSpPr/>
          <p:nvPr/>
        </p:nvSpPr>
        <p:spPr>
          <a:xfrm rot="5400000">
            <a:off x="8154060" y="340818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4" name="Google Shape;574;p42"/>
          <p:cNvSpPr/>
          <p:nvPr/>
        </p:nvSpPr>
        <p:spPr>
          <a:xfrm rot="5400000">
            <a:off x="9202601" y="3231725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5" name="Google Shape;575;p42"/>
          <p:cNvSpPr/>
          <p:nvPr/>
        </p:nvSpPr>
        <p:spPr>
          <a:xfrm rot="-5400000">
            <a:off x="11544459" y="1855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6" name="Google Shape;576;p42"/>
          <p:cNvSpPr/>
          <p:nvPr/>
        </p:nvSpPr>
        <p:spPr>
          <a:xfrm rot="-5400000">
            <a:off x="11169508" y="4287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7" name="Google Shape;577;p42"/>
          <p:cNvSpPr/>
          <p:nvPr/>
        </p:nvSpPr>
        <p:spPr>
          <a:xfrm rot="-5400000">
            <a:off x="9362370" y="4432213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8" name="Google Shape;578;p42"/>
          <p:cNvSpPr/>
          <p:nvPr/>
        </p:nvSpPr>
        <p:spPr>
          <a:xfrm rot="-5400000">
            <a:off x="10682259" y="5145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9" name="Google Shape;579;p42"/>
          <p:cNvSpPr/>
          <p:nvPr/>
        </p:nvSpPr>
        <p:spPr>
          <a:xfrm rot="-5400000">
            <a:off x="9336075" y="6556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1625824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>
            <a:spLocks noGrp="1"/>
          </p:cNvSpPr>
          <p:nvPr>
            <p:ph type="title"/>
          </p:nvPr>
        </p:nvSpPr>
        <p:spPr>
          <a:xfrm>
            <a:off x="4194367" y="484367"/>
            <a:ext cx="380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2" name="Google Shape;582;p43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3"/>
          </p:nvPr>
        </p:nvSpPr>
        <p:spPr>
          <a:xfrm>
            <a:off x="8795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4"/>
          </p:nvPr>
        </p:nvSpPr>
        <p:spPr>
          <a:xfrm>
            <a:off x="12555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43"/>
          <p:cNvSpPr txBox="1">
            <a:spLocks noGrp="1"/>
          </p:cNvSpPr>
          <p:nvPr>
            <p:ph type="subTitle" idx="5"/>
          </p:nvPr>
        </p:nvSpPr>
        <p:spPr>
          <a:xfrm>
            <a:off x="4438588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subTitle" idx="6"/>
          </p:nvPr>
        </p:nvSpPr>
        <p:spPr>
          <a:xfrm>
            <a:off x="4814588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43"/>
          <p:cNvSpPr txBox="1">
            <a:spLocks noGrp="1"/>
          </p:cNvSpPr>
          <p:nvPr>
            <p:ph type="subTitle" idx="7"/>
          </p:nvPr>
        </p:nvSpPr>
        <p:spPr>
          <a:xfrm>
            <a:off x="8795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9" name="Google Shape;589;p43"/>
          <p:cNvSpPr txBox="1">
            <a:spLocks noGrp="1"/>
          </p:cNvSpPr>
          <p:nvPr>
            <p:ph type="subTitle" idx="8"/>
          </p:nvPr>
        </p:nvSpPr>
        <p:spPr>
          <a:xfrm>
            <a:off x="12555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0" name="Google Shape;590;p43"/>
          <p:cNvSpPr txBox="1">
            <a:spLocks noGrp="1"/>
          </p:cNvSpPr>
          <p:nvPr>
            <p:ph type="subTitle" idx="9"/>
          </p:nvPr>
        </p:nvSpPr>
        <p:spPr>
          <a:xfrm>
            <a:off x="79976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1" name="Google Shape;591;p43"/>
          <p:cNvSpPr txBox="1">
            <a:spLocks noGrp="1"/>
          </p:cNvSpPr>
          <p:nvPr>
            <p:ph type="subTitle" idx="13"/>
          </p:nvPr>
        </p:nvSpPr>
        <p:spPr>
          <a:xfrm>
            <a:off x="83736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43"/>
          <p:cNvSpPr txBox="1">
            <a:spLocks noGrp="1"/>
          </p:cNvSpPr>
          <p:nvPr>
            <p:ph type="subTitle" idx="14"/>
          </p:nvPr>
        </p:nvSpPr>
        <p:spPr>
          <a:xfrm>
            <a:off x="799762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3" name="Google Shape;593;p43"/>
          <p:cNvSpPr txBox="1">
            <a:spLocks noGrp="1"/>
          </p:cNvSpPr>
          <p:nvPr>
            <p:ph type="subTitle" idx="15"/>
          </p:nvPr>
        </p:nvSpPr>
        <p:spPr>
          <a:xfrm>
            <a:off x="837362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4" name="Google Shape;594;p43"/>
          <p:cNvSpPr/>
          <p:nvPr/>
        </p:nvSpPr>
        <p:spPr>
          <a:xfrm>
            <a:off x="7449733" y="-2793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95" name="Google Shape;595;p43"/>
          <p:cNvSpPr/>
          <p:nvPr/>
        </p:nvSpPr>
        <p:spPr>
          <a:xfrm rot="10800000" flipH="1">
            <a:off x="9208433" y="-7002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96" name="Google Shape;596;p43"/>
          <p:cNvSpPr/>
          <p:nvPr/>
        </p:nvSpPr>
        <p:spPr>
          <a:xfrm rot="-3279262">
            <a:off x="10535453" y="-12973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97" name="Google Shape;597;p43"/>
          <p:cNvSpPr/>
          <p:nvPr/>
        </p:nvSpPr>
        <p:spPr>
          <a:xfrm rot="10800000">
            <a:off x="8542655" y="1514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98" name="Google Shape;598;p43"/>
          <p:cNvSpPr/>
          <p:nvPr/>
        </p:nvSpPr>
        <p:spPr>
          <a:xfrm rot="10800000">
            <a:off x="10872555" y="4664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99" name="Google Shape;599;p43"/>
          <p:cNvSpPr/>
          <p:nvPr/>
        </p:nvSpPr>
        <p:spPr>
          <a:xfrm rot="10800000">
            <a:off x="10241421" y="9854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0" name="Google Shape;600;p43"/>
          <p:cNvSpPr/>
          <p:nvPr/>
        </p:nvSpPr>
        <p:spPr>
          <a:xfrm flipH="1">
            <a:off x="-4445234" y="-2809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1" name="Google Shape;601;p43"/>
          <p:cNvSpPr/>
          <p:nvPr/>
        </p:nvSpPr>
        <p:spPr>
          <a:xfrm rot="10800000">
            <a:off x="-189594" y="-7018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2" name="Google Shape;602;p43"/>
          <p:cNvSpPr/>
          <p:nvPr/>
        </p:nvSpPr>
        <p:spPr>
          <a:xfrm rot="3279262" flipH="1">
            <a:off x="-217286" y="-12989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3" name="Google Shape;603;p43"/>
          <p:cNvSpPr/>
          <p:nvPr/>
        </p:nvSpPr>
        <p:spPr>
          <a:xfrm rot="10800000" flipH="1">
            <a:off x="3430604" y="1498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4" name="Google Shape;604;p43"/>
          <p:cNvSpPr/>
          <p:nvPr/>
        </p:nvSpPr>
        <p:spPr>
          <a:xfrm rot="10800000" flipH="1">
            <a:off x="1187504" y="4648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5" name="Google Shape;605;p43"/>
          <p:cNvSpPr/>
          <p:nvPr/>
        </p:nvSpPr>
        <p:spPr>
          <a:xfrm rot="10800000" flipH="1">
            <a:off x="268404" y="14036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6" name="Google Shape;606;p43"/>
          <p:cNvSpPr/>
          <p:nvPr/>
        </p:nvSpPr>
        <p:spPr>
          <a:xfrm rot="10800000" flipH="1">
            <a:off x="1818637" y="9838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7" name="Google Shape;607;p43"/>
          <p:cNvSpPr/>
          <p:nvPr/>
        </p:nvSpPr>
        <p:spPr>
          <a:xfrm rot="10800000">
            <a:off x="11791655" y="14052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242321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 rot="-5400000" flipH="1">
            <a:off x="9859551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0" name="Google Shape;610;p44"/>
          <p:cNvSpPr/>
          <p:nvPr/>
        </p:nvSpPr>
        <p:spPr>
          <a:xfrm rot="-5399497">
            <a:off x="8729410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1" name="Google Shape;611;p44"/>
          <p:cNvSpPr/>
          <p:nvPr/>
        </p:nvSpPr>
        <p:spPr>
          <a:xfrm rot="-5400440" flipH="1">
            <a:off x="8268809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2" name="Google Shape;612;p44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3" name="Google Shape;613;p44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4" name="Google Shape;614;p44"/>
          <p:cNvSpPr txBox="1">
            <a:spLocks noGrp="1"/>
          </p:cNvSpPr>
          <p:nvPr>
            <p:ph type="subTitle" idx="3"/>
          </p:nvPr>
        </p:nvSpPr>
        <p:spPr>
          <a:xfrm>
            <a:off x="10827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5" name="Google Shape;615;p44"/>
          <p:cNvSpPr txBox="1">
            <a:spLocks noGrp="1"/>
          </p:cNvSpPr>
          <p:nvPr>
            <p:ph type="subTitle" idx="4"/>
          </p:nvPr>
        </p:nvSpPr>
        <p:spPr>
          <a:xfrm>
            <a:off x="1458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6" name="Google Shape;616;p44"/>
          <p:cNvSpPr txBox="1">
            <a:spLocks noGrp="1"/>
          </p:cNvSpPr>
          <p:nvPr>
            <p:ph type="subTitle" idx="5"/>
          </p:nvPr>
        </p:nvSpPr>
        <p:spPr>
          <a:xfrm>
            <a:off x="4438588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7" name="Google Shape;617;p44"/>
          <p:cNvSpPr txBox="1">
            <a:spLocks noGrp="1"/>
          </p:cNvSpPr>
          <p:nvPr>
            <p:ph type="subTitle" idx="6"/>
          </p:nvPr>
        </p:nvSpPr>
        <p:spPr>
          <a:xfrm>
            <a:off x="4814588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8" name="Google Shape;618;p44"/>
          <p:cNvSpPr txBox="1">
            <a:spLocks noGrp="1"/>
          </p:cNvSpPr>
          <p:nvPr>
            <p:ph type="subTitle" idx="7"/>
          </p:nvPr>
        </p:nvSpPr>
        <p:spPr>
          <a:xfrm>
            <a:off x="108275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9" name="Google Shape;619;p44"/>
          <p:cNvSpPr txBox="1">
            <a:spLocks noGrp="1"/>
          </p:cNvSpPr>
          <p:nvPr>
            <p:ph type="subTitle" idx="8"/>
          </p:nvPr>
        </p:nvSpPr>
        <p:spPr>
          <a:xfrm>
            <a:off x="145875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0" name="Google Shape;620;p44"/>
          <p:cNvSpPr txBox="1">
            <a:spLocks noGrp="1"/>
          </p:cNvSpPr>
          <p:nvPr>
            <p:ph type="subTitle" idx="9"/>
          </p:nvPr>
        </p:nvSpPr>
        <p:spPr>
          <a:xfrm>
            <a:off x="77944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1" name="Google Shape;621;p44"/>
          <p:cNvSpPr txBox="1">
            <a:spLocks noGrp="1"/>
          </p:cNvSpPr>
          <p:nvPr>
            <p:ph type="subTitle" idx="13"/>
          </p:nvPr>
        </p:nvSpPr>
        <p:spPr>
          <a:xfrm>
            <a:off x="81704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44"/>
          <p:cNvSpPr txBox="1">
            <a:spLocks noGrp="1"/>
          </p:cNvSpPr>
          <p:nvPr>
            <p:ph type="subTitle" idx="14"/>
          </p:nvPr>
        </p:nvSpPr>
        <p:spPr>
          <a:xfrm>
            <a:off x="779442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3" name="Google Shape;623;p44"/>
          <p:cNvSpPr txBox="1">
            <a:spLocks noGrp="1"/>
          </p:cNvSpPr>
          <p:nvPr>
            <p:ph type="subTitle" idx="15"/>
          </p:nvPr>
        </p:nvSpPr>
        <p:spPr>
          <a:xfrm>
            <a:off x="817042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4" name="Google Shape;624;p4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11135625" y="2251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6" name="Google Shape;626;p44"/>
          <p:cNvSpPr/>
          <p:nvPr/>
        </p:nvSpPr>
        <p:spPr>
          <a:xfrm>
            <a:off x="11152641" y="64110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7" name="Google Shape;627;p44"/>
          <p:cNvSpPr/>
          <p:nvPr/>
        </p:nvSpPr>
        <p:spPr>
          <a:xfrm rot="10800000">
            <a:off x="11353641" y="1987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8" name="Google Shape;628;p44"/>
          <p:cNvSpPr/>
          <p:nvPr/>
        </p:nvSpPr>
        <p:spPr>
          <a:xfrm>
            <a:off x="10587925" y="39963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9" name="Google Shape;629;p44"/>
          <p:cNvSpPr/>
          <p:nvPr/>
        </p:nvSpPr>
        <p:spPr>
          <a:xfrm rot="5400000">
            <a:off x="-2053099" y="1426572"/>
            <a:ext cx="4448705" cy="80796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0" name="Google Shape;630;p44"/>
          <p:cNvSpPr/>
          <p:nvPr/>
        </p:nvSpPr>
        <p:spPr>
          <a:xfrm rot="6392579" flipH="1">
            <a:off x="-2782127" y="452280"/>
            <a:ext cx="5477900" cy="150070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1" name="Google Shape;631;p44"/>
          <p:cNvSpPr/>
          <p:nvPr/>
        </p:nvSpPr>
        <p:spPr>
          <a:xfrm rot="5980549">
            <a:off x="-3167587" y="670442"/>
            <a:ext cx="6454173" cy="151284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2" name="Google Shape;632;p44"/>
          <p:cNvSpPr/>
          <p:nvPr/>
        </p:nvSpPr>
        <p:spPr>
          <a:xfrm rot="10800000">
            <a:off x="153851" y="279730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3" name="Google Shape;633;p44"/>
          <p:cNvSpPr/>
          <p:nvPr/>
        </p:nvSpPr>
        <p:spPr>
          <a:xfrm rot="10800000">
            <a:off x="481700" y="56275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4" name="Google Shape;634;p44"/>
          <p:cNvSpPr/>
          <p:nvPr/>
        </p:nvSpPr>
        <p:spPr>
          <a:xfrm>
            <a:off x="444033" y="192133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5" name="Google Shape;635;p44"/>
          <p:cNvSpPr/>
          <p:nvPr/>
        </p:nvSpPr>
        <p:spPr>
          <a:xfrm rot="10800000">
            <a:off x="2124817" y="-44082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9258439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5"/>
          <p:cNvSpPr txBox="1">
            <a:spLocks noGrp="1"/>
          </p:cNvSpPr>
          <p:nvPr>
            <p:ph type="title"/>
          </p:nvPr>
        </p:nvSpPr>
        <p:spPr>
          <a:xfrm>
            <a:off x="14652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8" name="Google Shape;638;p45"/>
          <p:cNvSpPr txBox="1">
            <a:spLocks noGrp="1"/>
          </p:cNvSpPr>
          <p:nvPr>
            <p:ph type="subTitle" idx="1"/>
          </p:nvPr>
        </p:nvSpPr>
        <p:spPr>
          <a:xfrm>
            <a:off x="14652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9" name="Google Shape;639;p45"/>
          <p:cNvSpPr txBox="1">
            <a:spLocks noGrp="1"/>
          </p:cNvSpPr>
          <p:nvPr>
            <p:ph type="title" idx="2"/>
          </p:nvPr>
        </p:nvSpPr>
        <p:spPr>
          <a:xfrm>
            <a:off x="80019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0" name="Google Shape;640;p45"/>
          <p:cNvSpPr txBox="1">
            <a:spLocks noGrp="1"/>
          </p:cNvSpPr>
          <p:nvPr>
            <p:ph type="subTitle" idx="3"/>
          </p:nvPr>
        </p:nvSpPr>
        <p:spPr>
          <a:xfrm>
            <a:off x="80019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45"/>
          <p:cNvSpPr txBox="1">
            <a:spLocks noGrp="1"/>
          </p:cNvSpPr>
          <p:nvPr>
            <p:ph type="title" idx="4"/>
          </p:nvPr>
        </p:nvSpPr>
        <p:spPr>
          <a:xfrm>
            <a:off x="14936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2" name="Google Shape;642;p45"/>
          <p:cNvSpPr txBox="1">
            <a:spLocks noGrp="1"/>
          </p:cNvSpPr>
          <p:nvPr>
            <p:ph type="subTitle" idx="5"/>
          </p:nvPr>
        </p:nvSpPr>
        <p:spPr>
          <a:xfrm>
            <a:off x="14936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3" name="Google Shape;643;p45"/>
          <p:cNvSpPr txBox="1">
            <a:spLocks noGrp="1"/>
          </p:cNvSpPr>
          <p:nvPr>
            <p:ph type="title" idx="6"/>
          </p:nvPr>
        </p:nvSpPr>
        <p:spPr>
          <a:xfrm>
            <a:off x="80303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4" name="Google Shape;644;p45"/>
          <p:cNvSpPr txBox="1">
            <a:spLocks noGrp="1"/>
          </p:cNvSpPr>
          <p:nvPr>
            <p:ph type="subTitle" idx="7"/>
          </p:nvPr>
        </p:nvSpPr>
        <p:spPr>
          <a:xfrm>
            <a:off x="80303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5" name="Google Shape;645;p45"/>
          <p:cNvSpPr txBox="1">
            <a:spLocks noGrp="1"/>
          </p:cNvSpPr>
          <p:nvPr>
            <p:ph type="title" idx="8"/>
          </p:nvPr>
        </p:nvSpPr>
        <p:spPr>
          <a:xfrm>
            <a:off x="4733600" y="31067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6" name="Google Shape;646;p45"/>
          <p:cNvSpPr txBox="1">
            <a:spLocks noGrp="1"/>
          </p:cNvSpPr>
          <p:nvPr>
            <p:ph type="subTitle" idx="9"/>
          </p:nvPr>
        </p:nvSpPr>
        <p:spPr>
          <a:xfrm>
            <a:off x="4733600" y="35296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7" name="Google Shape;647;p45"/>
          <p:cNvSpPr/>
          <p:nvPr/>
        </p:nvSpPr>
        <p:spPr>
          <a:xfrm rot="-1518785" flipH="1">
            <a:off x="144295" y="-18181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8" name="Google Shape;648;p45"/>
          <p:cNvSpPr/>
          <p:nvPr/>
        </p:nvSpPr>
        <p:spPr>
          <a:xfrm rot="-1519228" flipH="1">
            <a:off x="-669836" y="-955150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9" name="Google Shape;649;p45"/>
          <p:cNvSpPr/>
          <p:nvPr/>
        </p:nvSpPr>
        <p:spPr>
          <a:xfrm rot="-1518617">
            <a:off x="-1304856" y="-844822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0" name="Google Shape;650;p45"/>
          <p:cNvSpPr/>
          <p:nvPr/>
        </p:nvSpPr>
        <p:spPr>
          <a:xfrm>
            <a:off x="-970244" y="5473868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1" name="Google Shape;651;p45"/>
          <p:cNvSpPr/>
          <p:nvPr/>
        </p:nvSpPr>
        <p:spPr>
          <a:xfrm rot="1432117" flipH="1">
            <a:off x="-1325510" y="5767891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2" name="Google Shape;652;p45"/>
          <p:cNvSpPr/>
          <p:nvPr/>
        </p:nvSpPr>
        <p:spPr>
          <a:xfrm rot="855778">
            <a:off x="-2040618" y="561188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3" name="Google Shape;653;p45"/>
          <p:cNvSpPr txBox="1">
            <a:spLocks noGrp="1"/>
          </p:cNvSpPr>
          <p:nvPr>
            <p:ph type="title" idx="13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4" name="Google Shape;654;p45"/>
          <p:cNvSpPr/>
          <p:nvPr/>
        </p:nvSpPr>
        <p:spPr>
          <a:xfrm rot="5400000">
            <a:off x="3558459" y="203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5" name="Google Shape;655;p45"/>
          <p:cNvSpPr/>
          <p:nvPr/>
        </p:nvSpPr>
        <p:spPr>
          <a:xfrm rot="5400000">
            <a:off x="1342108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6" name="Google Shape;656;p45"/>
          <p:cNvSpPr/>
          <p:nvPr/>
        </p:nvSpPr>
        <p:spPr>
          <a:xfrm rot="-5400000">
            <a:off x="2682692" y="-2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7" name="Google Shape;657;p45"/>
          <p:cNvSpPr/>
          <p:nvPr/>
        </p:nvSpPr>
        <p:spPr>
          <a:xfrm rot="5400000">
            <a:off x="467159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2178645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2"/>
          </p:nvPr>
        </p:nvSpPr>
        <p:spPr>
          <a:xfrm>
            <a:off x="13211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subTitle" idx="1"/>
          </p:nvPr>
        </p:nvSpPr>
        <p:spPr>
          <a:xfrm>
            <a:off x="13211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title" idx="3"/>
          </p:nvPr>
        </p:nvSpPr>
        <p:spPr>
          <a:xfrm>
            <a:off x="3030367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3" name="Google Shape;663;p46"/>
          <p:cNvSpPr txBox="1">
            <a:spLocks noGrp="1"/>
          </p:cNvSpPr>
          <p:nvPr>
            <p:ph type="subTitle" idx="4"/>
          </p:nvPr>
        </p:nvSpPr>
        <p:spPr>
          <a:xfrm>
            <a:off x="3030367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4" name="Google Shape;664;p46"/>
          <p:cNvSpPr txBox="1">
            <a:spLocks noGrp="1"/>
          </p:cNvSpPr>
          <p:nvPr>
            <p:ph type="title" idx="5"/>
          </p:nvPr>
        </p:nvSpPr>
        <p:spPr>
          <a:xfrm>
            <a:off x="8158033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5" name="Google Shape;665;p46"/>
          <p:cNvSpPr txBox="1">
            <a:spLocks noGrp="1"/>
          </p:cNvSpPr>
          <p:nvPr>
            <p:ph type="subTitle" idx="6"/>
          </p:nvPr>
        </p:nvSpPr>
        <p:spPr>
          <a:xfrm>
            <a:off x="8158033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6" name="Google Shape;666;p46"/>
          <p:cNvSpPr txBox="1">
            <a:spLocks noGrp="1"/>
          </p:cNvSpPr>
          <p:nvPr>
            <p:ph type="title" idx="7"/>
          </p:nvPr>
        </p:nvSpPr>
        <p:spPr>
          <a:xfrm>
            <a:off x="6448800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7" name="Google Shape;667;p46"/>
          <p:cNvSpPr txBox="1">
            <a:spLocks noGrp="1"/>
          </p:cNvSpPr>
          <p:nvPr>
            <p:ph type="subTitle" idx="8"/>
          </p:nvPr>
        </p:nvSpPr>
        <p:spPr>
          <a:xfrm>
            <a:off x="6448800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8" name="Google Shape;668;p46"/>
          <p:cNvSpPr txBox="1">
            <a:spLocks noGrp="1"/>
          </p:cNvSpPr>
          <p:nvPr>
            <p:ph type="title" idx="9"/>
          </p:nvPr>
        </p:nvSpPr>
        <p:spPr>
          <a:xfrm>
            <a:off x="47395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9" name="Google Shape;669;p46"/>
          <p:cNvSpPr txBox="1">
            <a:spLocks noGrp="1"/>
          </p:cNvSpPr>
          <p:nvPr>
            <p:ph type="subTitle" idx="13"/>
          </p:nvPr>
        </p:nvSpPr>
        <p:spPr>
          <a:xfrm>
            <a:off x="47395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-819719" y="541320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1" name="Google Shape;671;p46"/>
          <p:cNvSpPr/>
          <p:nvPr/>
        </p:nvSpPr>
        <p:spPr>
          <a:xfrm rot="1432117" flipH="1">
            <a:off x="-1174986" y="5707227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2" name="Google Shape;672;p46"/>
          <p:cNvSpPr/>
          <p:nvPr/>
        </p:nvSpPr>
        <p:spPr>
          <a:xfrm rot="855778">
            <a:off x="-1890094" y="5551225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3" name="Google Shape;673;p46"/>
          <p:cNvSpPr/>
          <p:nvPr/>
        </p:nvSpPr>
        <p:spPr>
          <a:xfrm rot="5027361" flipH="1">
            <a:off x="11465099" y="5389462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4" name="Google Shape;674;p46"/>
          <p:cNvSpPr/>
          <p:nvPr/>
        </p:nvSpPr>
        <p:spPr>
          <a:xfrm rot="10093095" flipH="1">
            <a:off x="9360036" y="5931063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5" name="Google Shape;675;p46"/>
          <p:cNvSpPr/>
          <p:nvPr/>
        </p:nvSpPr>
        <p:spPr>
          <a:xfrm rot="10800000" flipH="1">
            <a:off x="9360094" y="5806646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6" name="Google Shape;676;p46"/>
          <p:cNvSpPr/>
          <p:nvPr/>
        </p:nvSpPr>
        <p:spPr>
          <a:xfrm rot="5400000">
            <a:off x="11458775" y="5663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7" name="Google Shape;677;p46"/>
          <p:cNvSpPr/>
          <p:nvPr/>
        </p:nvSpPr>
        <p:spPr>
          <a:xfrm rot="5400000">
            <a:off x="1081125" y="5764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8" name="Google Shape;678;p46"/>
          <p:cNvSpPr/>
          <p:nvPr/>
        </p:nvSpPr>
        <p:spPr>
          <a:xfrm rot="-5400000">
            <a:off x="10583008" y="5460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9" name="Google Shape;679;p46"/>
          <p:cNvSpPr/>
          <p:nvPr/>
        </p:nvSpPr>
        <p:spPr>
          <a:xfrm rot="5400000">
            <a:off x="206175" y="49186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7284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>
            <a:spLocks noGrp="1"/>
          </p:cNvSpPr>
          <p:nvPr>
            <p:ph type="title"/>
          </p:nvPr>
        </p:nvSpPr>
        <p:spPr>
          <a:xfrm>
            <a:off x="2057800" y="484367"/>
            <a:ext cx="80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2" name="Google Shape;682;p47"/>
          <p:cNvSpPr txBox="1">
            <a:spLocks noGrp="1"/>
          </p:cNvSpPr>
          <p:nvPr>
            <p:ph type="subTitle" idx="1"/>
          </p:nvPr>
        </p:nvSpPr>
        <p:spPr>
          <a:xfrm>
            <a:off x="6500843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3" name="Google Shape;683;p47"/>
          <p:cNvSpPr txBox="1">
            <a:spLocks noGrp="1"/>
          </p:cNvSpPr>
          <p:nvPr>
            <p:ph type="subTitle" idx="2"/>
          </p:nvPr>
        </p:nvSpPr>
        <p:spPr>
          <a:xfrm>
            <a:off x="6876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4" name="Google Shape;684;p47"/>
          <p:cNvSpPr txBox="1">
            <a:spLocks noGrp="1"/>
          </p:cNvSpPr>
          <p:nvPr>
            <p:ph type="subTitle" idx="3"/>
          </p:nvPr>
        </p:nvSpPr>
        <p:spPr>
          <a:xfrm>
            <a:off x="23763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5" name="Google Shape;685;p47"/>
          <p:cNvSpPr txBox="1">
            <a:spLocks noGrp="1"/>
          </p:cNvSpPr>
          <p:nvPr>
            <p:ph type="subTitle" idx="4"/>
          </p:nvPr>
        </p:nvSpPr>
        <p:spPr>
          <a:xfrm>
            <a:off x="2752500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6" name="Google Shape;686;p47"/>
          <p:cNvSpPr txBox="1">
            <a:spLocks noGrp="1"/>
          </p:cNvSpPr>
          <p:nvPr>
            <p:ph type="subTitle" idx="5"/>
          </p:nvPr>
        </p:nvSpPr>
        <p:spPr>
          <a:xfrm>
            <a:off x="6500800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ubTitle" idx="6"/>
          </p:nvPr>
        </p:nvSpPr>
        <p:spPr>
          <a:xfrm>
            <a:off x="68767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8" name="Google Shape;688;p47"/>
          <p:cNvSpPr txBox="1">
            <a:spLocks noGrp="1"/>
          </p:cNvSpPr>
          <p:nvPr>
            <p:ph type="subTitle" idx="7"/>
          </p:nvPr>
        </p:nvSpPr>
        <p:spPr>
          <a:xfrm>
            <a:off x="23763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9" name="Google Shape;689;p47"/>
          <p:cNvSpPr txBox="1">
            <a:spLocks noGrp="1"/>
          </p:cNvSpPr>
          <p:nvPr>
            <p:ph type="subTitle" idx="8"/>
          </p:nvPr>
        </p:nvSpPr>
        <p:spPr>
          <a:xfrm>
            <a:off x="2752500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0" name="Google Shape;690;p47"/>
          <p:cNvSpPr/>
          <p:nvPr/>
        </p:nvSpPr>
        <p:spPr>
          <a:xfrm rot="-5400000" flipH="1">
            <a:off x="-4129329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1" name="Google Shape;691;p47"/>
          <p:cNvSpPr/>
          <p:nvPr/>
        </p:nvSpPr>
        <p:spPr>
          <a:xfrm rot="5400000">
            <a:off x="-2561733" y="413125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2" name="Google Shape;692;p47"/>
          <p:cNvSpPr/>
          <p:nvPr/>
        </p:nvSpPr>
        <p:spPr>
          <a:xfrm rot="147" flipH="1">
            <a:off x="-535861" y="4240130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3" name="Google Shape;693;p47"/>
          <p:cNvSpPr/>
          <p:nvPr/>
        </p:nvSpPr>
        <p:spPr>
          <a:xfrm rot="-5400000" flipH="1">
            <a:off x="1119281" y="51527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4" name="Google Shape;694;p47"/>
          <p:cNvSpPr/>
          <p:nvPr/>
        </p:nvSpPr>
        <p:spPr>
          <a:xfrm rot="-5400000" flipH="1">
            <a:off x="502015" y="14466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5" name="Google Shape;695;p47"/>
          <p:cNvSpPr/>
          <p:nvPr/>
        </p:nvSpPr>
        <p:spPr>
          <a:xfrm rot="-5400000" flipH="1">
            <a:off x="1265315" y="230785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6" name="Google Shape;696;p47"/>
          <p:cNvSpPr/>
          <p:nvPr/>
        </p:nvSpPr>
        <p:spPr>
          <a:xfrm rot="5400000" flipH="1">
            <a:off x="7107590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7" name="Google Shape;697;p47"/>
          <p:cNvSpPr/>
          <p:nvPr/>
        </p:nvSpPr>
        <p:spPr>
          <a:xfrm rot="-5400000">
            <a:off x="9030987" y="131781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8" name="Google Shape;698;p47"/>
          <p:cNvSpPr/>
          <p:nvPr/>
        </p:nvSpPr>
        <p:spPr>
          <a:xfrm rot="-10799853" flipH="1">
            <a:off x="10827763" y="-12933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9" name="Google Shape;699;p47"/>
          <p:cNvSpPr/>
          <p:nvPr/>
        </p:nvSpPr>
        <p:spPr>
          <a:xfrm rot="5400000" flipH="1">
            <a:off x="10473439" y="68250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0" name="Google Shape;700;p47"/>
          <p:cNvSpPr/>
          <p:nvPr/>
        </p:nvSpPr>
        <p:spPr>
          <a:xfrm rot="5400000" flipH="1">
            <a:off x="10827739" y="16482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1" name="Google Shape;701;p47"/>
          <p:cNvSpPr/>
          <p:nvPr/>
        </p:nvSpPr>
        <p:spPr>
          <a:xfrm rot="5400000" flipH="1">
            <a:off x="11445005" y="53543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2" name="Google Shape;702;p47"/>
          <p:cNvSpPr/>
          <p:nvPr/>
        </p:nvSpPr>
        <p:spPr>
          <a:xfrm rot="5400000" flipH="1">
            <a:off x="10768505" y="457954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3" name="Google Shape;703;p47"/>
          <p:cNvSpPr/>
          <p:nvPr/>
        </p:nvSpPr>
        <p:spPr>
          <a:xfrm rot="-5400000" flipH="1">
            <a:off x="1560381" y="620488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3630500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6" name="Google Shape;706;p48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7" name="Google Shape;707;p48"/>
          <p:cNvSpPr/>
          <p:nvPr/>
        </p:nvSpPr>
        <p:spPr>
          <a:xfrm rot="-132439" flipH="1">
            <a:off x="407828" y="-5322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8" name="Google Shape;708;p48"/>
          <p:cNvSpPr/>
          <p:nvPr/>
        </p:nvSpPr>
        <p:spPr>
          <a:xfrm flipH="1">
            <a:off x="536613" y="-176902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9" name="Google Shape;709;p48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0" name="Google Shape;710;p48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1" name="Google Shape;711;p48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2" name="Google Shape;712;p48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3" name="Google Shape;713;p48"/>
          <p:cNvSpPr/>
          <p:nvPr/>
        </p:nvSpPr>
        <p:spPr>
          <a:xfrm rot="-10667561">
            <a:off x="407828" y="5858447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4" name="Google Shape;714;p48"/>
          <p:cNvSpPr/>
          <p:nvPr/>
        </p:nvSpPr>
        <p:spPr>
          <a:xfrm rot="10800000">
            <a:off x="536613" y="5734796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5" name="Google Shape;715;p48"/>
          <p:cNvSpPr/>
          <p:nvPr/>
        </p:nvSpPr>
        <p:spPr>
          <a:xfrm>
            <a:off x="-362816" y="554215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6" name="Google Shape;716;p48"/>
          <p:cNvSpPr/>
          <p:nvPr/>
        </p:nvSpPr>
        <p:spPr>
          <a:xfrm>
            <a:off x="536601" y="5266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7" name="Google Shape;717;p48"/>
          <p:cNvSpPr/>
          <p:nvPr/>
        </p:nvSpPr>
        <p:spPr>
          <a:xfrm>
            <a:off x="1537401" y="585083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8" name="Google Shape;718;p48"/>
          <p:cNvSpPr/>
          <p:nvPr/>
        </p:nvSpPr>
        <p:spPr>
          <a:xfrm>
            <a:off x="3813001" y="63132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9" name="Google Shape;719;p48"/>
          <p:cNvSpPr/>
          <p:nvPr/>
        </p:nvSpPr>
        <p:spPr>
          <a:xfrm>
            <a:off x="6995568" y="642436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0" name="Google Shape;720;p48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88164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>
            <a:spLocks noGrp="1"/>
          </p:cNvSpPr>
          <p:nvPr>
            <p:ph type="title"/>
          </p:nvPr>
        </p:nvSpPr>
        <p:spPr>
          <a:xfrm>
            <a:off x="6115400" y="2345217"/>
            <a:ext cx="4865600" cy="9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8" name="Google Shape;218;p9"/>
          <p:cNvSpPr txBox="1">
            <a:spLocks noGrp="1"/>
          </p:cNvSpPr>
          <p:nvPr>
            <p:ph type="subTitle" idx="1"/>
          </p:nvPr>
        </p:nvSpPr>
        <p:spPr>
          <a:xfrm>
            <a:off x="6115400" y="3256763"/>
            <a:ext cx="4865600" cy="12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 rot="-5400000">
            <a:off x="-1092469" y="1118319"/>
            <a:ext cx="2542479" cy="725340"/>
          </a:xfrm>
          <a:custGeom>
            <a:avLst/>
            <a:gdLst/>
            <a:ahLst/>
            <a:cxnLst/>
            <a:rect l="l" t="t" r="r" b="b"/>
            <a:pathLst>
              <a:path w="19728" h="6595" extrusionOk="0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9"/>
          <p:cNvSpPr/>
          <p:nvPr/>
        </p:nvSpPr>
        <p:spPr>
          <a:xfrm>
            <a:off x="254700" y="627688"/>
            <a:ext cx="502899" cy="420171"/>
          </a:xfrm>
          <a:custGeom>
            <a:avLst/>
            <a:gdLst/>
            <a:ahLst/>
            <a:cxnLst/>
            <a:rect l="l" t="t" r="r" b="b"/>
            <a:pathLst>
              <a:path w="3891" h="3251" extrusionOk="0">
                <a:moveTo>
                  <a:pt x="2119" y="0"/>
                </a:moveTo>
                <a:cubicBezTo>
                  <a:pt x="1741" y="0"/>
                  <a:pt x="1351" y="157"/>
                  <a:pt x="1016" y="523"/>
                </a:cubicBezTo>
                <a:cubicBezTo>
                  <a:pt x="1" y="1631"/>
                  <a:pt x="887" y="3250"/>
                  <a:pt x="2181" y="3250"/>
                </a:cubicBezTo>
                <a:cubicBezTo>
                  <a:pt x="2382" y="3250"/>
                  <a:pt x="2593" y="3211"/>
                  <a:pt x="2807" y="3125"/>
                </a:cubicBezTo>
                <a:cubicBezTo>
                  <a:pt x="3277" y="2933"/>
                  <a:pt x="3618" y="2528"/>
                  <a:pt x="3725" y="2016"/>
                </a:cubicBezTo>
                <a:cubicBezTo>
                  <a:pt x="3891" y="928"/>
                  <a:pt x="3039" y="0"/>
                  <a:pt x="21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9"/>
          <p:cNvSpPr/>
          <p:nvPr/>
        </p:nvSpPr>
        <p:spPr>
          <a:xfrm>
            <a:off x="912067" y="627688"/>
            <a:ext cx="502899" cy="420171"/>
          </a:xfrm>
          <a:custGeom>
            <a:avLst/>
            <a:gdLst/>
            <a:ahLst/>
            <a:cxnLst/>
            <a:rect l="l" t="t" r="r" b="b"/>
            <a:pathLst>
              <a:path w="3891" h="3251" extrusionOk="0">
                <a:moveTo>
                  <a:pt x="2119" y="0"/>
                </a:moveTo>
                <a:cubicBezTo>
                  <a:pt x="1741" y="0"/>
                  <a:pt x="1351" y="157"/>
                  <a:pt x="1016" y="523"/>
                </a:cubicBezTo>
                <a:cubicBezTo>
                  <a:pt x="1" y="1631"/>
                  <a:pt x="887" y="3250"/>
                  <a:pt x="2181" y="3250"/>
                </a:cubicBezTo>
                <a:cubicBezTo>
                  <a:pt x="2382" y="3250"/>
                  <a:pt x="2593" y="3211"/>
                  <a:pt x="2807" y="3125"/>
                </a:cubicBezTo>
                <a:cubicBezTo>
                  <a:pt x="3277" y="2933"/>
                  <a:pt x="3618" y="2528"/>
                  <a:pt x="3725" y="2016"/>
                </a:cubicBezTo>
                <a:cubicBezTo>
                  <a:pt x="3891" y="928"/>
                  <a:pt x="3039" y="0"/>
                  <a:pt x="21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9"/>
          <p:cNvSpPr/>
          <p:nvPr/>
        </p:nvSpPr>
        <p:spPr>
          <a:xfrm>
            <a:off x="11914832" y="953972"/>
            <a:ext cx="1200909" cy="608285"/>
          </a:xfrm>
          <a:custGeom>
            <a:avLst/>
            <a:gdLst/>
            <a:ahLst/>
            <a:cxnLst/>
            <a:rect l="l" t="t" r="r" b="b"/>
            <a:pathLst>
              <a:path w="9107" h="4613" extrusionOk="0">
                <a:moveTo>
                  <a:pt x="4913" y="0"/>
                </a:moveTo>
                <a:cubicBezTo>
                  <a:pt x="3527" y="0"/>
                  <a:pt x="2104" y="133"/>
                  <a:pt x="917" y="205"/>
                </a:cubicBezTo>
                <a:cubicBezTo>
                  <a:pt x="811" y="205"/>
                  <a:pt x="725" y="226"/>
                  <a:pt x="640" y="290"/>
                </a:cubicBezTo>
                <a:cubicBezTo>
                  <a:pt x="555" y="354"/>
                  <a:pt x="512" y="461"/>
                  <a:pt x="512" y="546"/>
                </a:cubicBezTo>
                <a:cubicBezTo>
                  <a:pt x="278" y="1570"/>
                  <a:pt x="128" y="2593"/>
                  <a:pt x="43" y="3617"/>
                </a:cubicBezTo>
                <a:cubicBezTo>
                  <a:pt x="0" y="3766"/>
                  <a:pt x="43" y="3894"/>
                  <a:pt x="107" y="4022"/>
                </a:cubicBezTo>
                <a:cubicBezTo>
                  <a:pt x="192" y="4108"/>
                  <a:pt x="320" y="4172"/>
                  <a:pt x="448" y="4172"/>
                </a:cubicBezTo>
                <a:cubicBezTo>
                  <a:pt x="1999" y="4464"/>
                  <a:pt x="3572" y="4612"/>
                  <a:pt x="5150" y="4612"/>
                </a:cubicBezTo>
                <a:cubicBezTo>
                  <a:pt x="6219" y="4612"/>
                  <a:pt x="7292" y="4544"/>
                  <a:pt x="8360" y="4406"/>
                </a:cubicBezTo>
                <a:cubicBezTo>
                  <a:pt x="8467" y="4406"/>
                  <a:pt x="8552" y="4385"/>
                  <a:pt x="8659" y="4321"/>
                </a:cubicBezTo>
                <a:cubicBezTo>
                  <a:pt x="9043" y="3980"/>
                  <a:pt x="9107" y="2124"/>
                  <a:pt x="9021" y="1570"/>
                </a:cubicBezTo>
                <a:cubicBezTo>
                  <a:pt x="8915" y="738"/>
                  <a:pt x="8744" y="567"/>
                  <a:pt x="7955" y="333"/>
                </a:cubicBezTo>
                <a:cubicBezTo>
                  <a:pt x="7049" y="81"/>
                  <a:pt x="5992" y="0"/>
                  <a:pt x="49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9"/>
          <p:cNvSpPr/>
          <p:nvPr/>
        </p:nvSpPr>
        <p:spPr>
          <a:xfrm>
            <a:off x="11214433" y="1796500"/>
            <a:ext cx="2090360" cy="1058837"/>
          </a:xfrm>
          <a:custGeom>
            <a:avLst/>
            <a:gdLst/>
            <a:ahLst/>
            <a:cxnLst/>
            <a:rect l="l" t="t" r="r" b="b"/>
            <a:pathLst>
              <a:path w="9107" h="4613" extrusionOk="0">
                <a:moveTo>
                  <a:pt x="4913" y="0"/>
                </a:moveTo>
                <a:cubicBezTo>
                  <a:pt x="3527" y="0"/>
                  <a:pt x="2104" y="133"/>
                  <a:pt x="917" y="205"/>
                </a:cubicBezTo>
                <a:cubicBezTo>
                  <a:pt x="811" y="205"/>
                  <a:pt x="725" y="226"/>
                  <a:pt x="640" y="290"/>
                </a:cubicBezTo>
                <a:cubicBezTo>
                  <a:pt x="555" y="354"/>
                  <a:pt x="512" y="461"/>
                  <a:pt x="512" y="546"/>
                </a:cubicBezTo>
                <a:cubicBezTo>
                  <a:pt x="278" y="1570"/>
                  <a:pt x="128" y="2593"/>
                  <a:pt x="43" y="3617"/>
                </a:cubicBezTo>
                <a:cubicBezTo>
                  <a:pt x="0" y="3766"/>
                  <a:pt x="43" y="3894"/>
                  <a:pt x="107" y="4022"/>
                </a:cubicBezTo>
                <a:cubicBezTo>
                  <a:pt x="192" y="4108"/>
                  <a:pt x="320" y="4172"/>
                  <a:pt x="448" y="4172"/>
                </a:cubicBezTo>
                <a:cubicBezTo>
                  <a:pt x="1999" y="4464"/>
                  <a:pt x="3572" y="4612"/>
                  <a:pt x="5150" y="4612"/>
                </a:cubicBezTo>
                <a:cubicBezTo>
                  <a:pt x="6219" y="4612"/>
                  <a:pt x="7292" y="4544"/>
                  <a:pt x="8360" y="4406"/>
                </a:cubicBezTo>
                <a:cubicBezTo>
                  <a:pt x="8467" y="4406"/>
                  <a:pt x="8552" y="4385"/>
                  <a:pt x="8659" y="4321"/>
                </a:cubicBezTo>
                <a:cubicBezTo>
                  <a:pt x="9043" y="3980"/>
                  <a:pt x="9107" y="2124"/>
                  <a:pt x="9021" y="1570"/>
                </a:cubicBezTo>
                <a:cubicBezTo>
                  <a:pt x="8915" y="738"/>
                  <a:pt x="8744" y="567"/>
                  <a:pt x="7955" y="333"/>
                </a:cubicBezTo>
                <a:cubicBezTo>
                  <a:pt x="7049" y="81"/>
                  <a:pt x="5992" y="0"/>
                  <a:pt x="49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9"/>
          <p:cNvSpPr/>
          <p:nvPr/>
        </p:nvSpPr>
        <p:spPr>
          <a:xfrm rot="-5400000">
            <a:off x="11513956" y="4985571"/>
            <a:ext cx="1849907" cy="1263352"/>
          </a:xfrm>
          <a:custGeom>
            <a:avLst/>
            <a:gdLst/>
            <a:ahLst/>
            <a:cxnLst/>
            <a:rect l="l" t="t" r="r" b="b"/>
            <a:pathLst>
              <a:path w="13756" h="11632" extrusionOk="0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9"/>
          <p:cNvSpPr/>
          <p:nvPr/>
        </p:nvSpPr>
        <p:spPr>
          <a:xfrm rot="-5400000">
            <a:off x="139197" y="5153680"/>
            <a:ext cx="209760" cy="159024"/>
          </a:xfrm>
          <a:custGeom>
            <a:avLst/>
            <a:gdLst/>
            <a:ahLst/>
            <a:cxnLst/>
            <a:rect l="l" t="t" r="r" b="b"/>
            <a:pathLst>
              <a:path w="2667" h="2022" extrusionOk="0">
                <a:moveTo>
                  <a:pt x="2287" y="0"/>
                </a:moveTo>
                <a:cubicBezTo>
                  <a:pt x="2251" y="0"/>
                  <a:pt x="2213" y="5"/>
                  <a:pt x="2176" y="16"/>
                </a:cubicBezTo>
                <a:cubicBezTo>
                  <a:pt x="2048" y="37"/>
                  <a:pt x="1941" y="80"/>
                  <a:pt x="1856" y="165"/>
                </a:cubicBezTo>
                <a:lnTo>
                  <a:pt x="1600" y="336"/>
                </a:lnTo>
                <a:cubicBezTo>
                  <a:pt x="1451" y="443"/>
                  <a:pt x="1280" y="549"/>
                  <a:pt x="1131" y="677"/>
                </a:cubicBezTo>
                <a:cubicBezTo>
                  <a:pt x="790" y="912"/>
                  <a:pt x="470" y="1146"/>
                  <a:pt x="129" y="1424"/>
                </a:cubicBezTo>
                <a:cubicBezTo>
                  <a:pt x="1" y="1530"/>
                  <a:pt x="1" y="1744"/>
                  <a:pt x="107" y="1871"/>
                </a:cubicBezTo>
                <a:cubicBezTo>
                  <a:pt x="177" y="1970"/>
                  <a:pt x="284" y="2022"/>
                  <a:pt x="398" y="2022"/>
                </a:cubicBezTo>
                <a:cubicBezTo>
                  <a:pt x="457" y="2022"/>
                  <a:pt x="518" y="2007"/>
                  <a:pt x="576" y="1978"/>
                </a:cubicBezTo>
                <a:cubicBezTo>
                  <a:pt x="918" y="1765"/>
                  <a:pt x="1238" y="1552"/>
                  <a:pt x="1557" y="1338"/>
                </a:cubicBezTo>
                <a:cubicBezTo>
                  <a:pt x="1728" y="1232"/>
                  <a:pt x="1899" y="1125"/>
                  <a:pt x="2048" y="1018"/>
                </a:cubicBezTo>
                <a:lnTo>
                  <a:pt x="2283" y="848"/>
                </a:lnTo>
                <a:cubicBezTo>
                  <a:pt x="2411" y="763"/>
                  <a:pt x="2517" y="677"/>
                  <a:pt x="2602" y="549"/>
                </a:cubicBezTo>
                <a:cubicBezTo>
                  <a:pt x="2666" y="421"/>
                  <a:pt x="2645" y="251"/>
                  <a:pt x="2560" y="144"/>
                </a:cubicBezTo>
                <a:cubicBezTo>
                  <a:pt x="2496" y="48"/>
                  <a:pt x="2396" y="0"/>
                  <a:pt x="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9"/>
          <p:cNvSpPr/>
          <p:nvPr/>
        </p:nvSpPr>
        <p:spPr>
          <a:xfrm rot="-5400000">
            <a:off x="328387" y="4851625"/>
            <a:ext cx="184592" cy="144160"/>
          </a:xfrm>
          <a:custGeom>
            <a:avLst/>
            <a:gdLst/>
            <a:ahLst/>
            <a:cxnLst/>
            <a:rect l="l" t="t" r="r" b="b"/>
            <a:pathLst>
              <a:path w="2347" h="1833" extrusionOk="0">
                <a:moveTo>
                  <a:pt x="363" y="1"/>
                </a:moveTo>
                <a:cubicBezTo>
                  <a:pt x="278" y="1"/>
                  <a:pt x="171" y="43"/>
                  <a:pt x="107" y="107"/>
                </a:cubicBezTo>
                <a:cubicBezTo>
                  <a:pt x="64" y="171"/>
                  <a:pt x="22" y="235"/>
                  <a:pt x="22" y="321"/>
                </a:cubicBezTo>
                <a:cubicBezTo>
                  <a:pt x="0" y="491"/>
                  <a:pt x="107" y="640"/>
                  <a:pt x="278" y="704"/>
                </a:cubicBezTo>
                <a:lnTo>
                  <a:pt x="278" y="683"/>
                </a:lnTo>
                <a:lnTo>
                  <a:pt x="363" y="704"/>
                </a:lnTo>
                <a:lnTo>
                  <a:pt x="342" y="704"/>
                </a:lnTo>
                <a:lnTo>
                  <a:pt x="384" y="726"/>
                </a:lnTo>
                <a:lnTo>
                  <a:pt x="555" y="811"/>
                </a:lnTo>
                <a:cubicBezTo>
                  <a:pt x="661" y="875"/>
                  <a:pt x="768" y="939"/>
                  <a:pt x="875" y="1003"/>
                </a:cubicBezTo>
                <a:lnTo>
                  <a:pt x="917" y="1046"/>
                </a:lnTo>
                <a:cubicBezTo>
                  <a:pt x="926" y="1050"/>
                  <a:pt x="930" y="1052"/>
                  <a:pt x="931" y="1052"/>
                </a:cubicBezTo>
                <a:cubicBezTo>
                  <a:pt x="937" y="1052"/>
                  <a:pt x="896" y="1024"/>
                  <a:pt x="896" y="1024"/>
                </a:cubicBezTo>
                <a:lnTo>
                  <a:pt x="896" y="1024"/>
                </a:lnTo>
                <a:lnTo>
                  <a:pt x="1003" y="1088"/>
                </a:lnTo>
                <a:cubicBezTo>
                  <a:pt x="1003" y="1088"/>
                  <a:pt x="976" y="1075"/>
                  <a:pt x="960" y="1067"/>
                </a:cubicBezTo>
                <a:lnTo>
                  <a:pt x="960" y="1067"/>
                </a:lnTo>
                <a:cubicBezTo>
                  <a:pt x="1003" y="1110"/>
                  <a:pt x="1067" y="1152"/>
                  <a:pt x="1109" y="1195"/>
                </a:cubicBezTo>
                <a:cubicBezTo>
                  <a:pt x="1191" y="1277"/>
                  <a:pt x="1273" y="1378"/>
                  <a:pt x="1354" y="1480"/>
                </a:cubicBezTo>
                <a:lnTo>
                  <a:pt x="1354" y="1480"/>
                </a:lnTo>
                <a:lnTo>
                  <a:pt x="1386" y="1536"/>
                </a:lnTo>
                <a:cubicBezTo>
                  <a:pt x="1450" y="1621"/>
                  <a:pt x="1536" y="1707"/>
                  <a:pt x="1642" y="1771"/>
                </a:cubicBezTo>
                <a:cubicBezTo>
                  <a:pt x="1713" y="1811"/>
                  <a:pt x="1798" y="1832"/>
                  <a:pt x="1881" y="1832"/>
                </a:cubicBezTo>
                <a:cubicBezTo>
                  <a:pt x="1974" y="1832"/>
                  <a:pt x="2065" y="1806"/>
                  <a:pt x="2133" y="1749"/>
                </a:cubicBezTo>
                <a:cubicBezTo>
                  <a:pt x="2282" y="1621"/>
                  <a:pt x="2346" y="1451"/>
                  <a:pt x="2303" y="1259"/>
                </a:cubicBezTo>
                <a:cubicBezTo>
                  <a:pt x="2218" y="1067"/>
                  <a:pt x="2090" y="875"/>
                  <a:pt x="1920" y="726"/>
                </a:cubicBezTo>
                <a:cubicBezTo>
                  <a:pt x="1770" y="598"/>
                  <a:pt x="1600" y="470"/>
                  <a:pt x="1450" y="363"/>
                </a:cubicBezTo>
                <a:cubicBezTo>
                  <a:pt x="1109" y="171"/>
                  <a:pt x="747" y="43"/>
                  <a:pt x="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9"/>
          <p:cNvSpPr/>
          <p:nvPr/>
        </p:nvSpPr>
        <p:spPr>
          <a:xfrm rot="-5400000">
            <a:off x="68337" y="4794410"/>
            <a:ext cx="105548" cy="220289"/>
          </a:xfrm>
          <a:custGeom>
            <a:avLst/>
            <a:gdLst/>
            <a:ahLst/>
            <a:cxnLst/>
            <a:rect l="l" t="t" r="r" b="b"/>
            <a:pathLst>
              <a:path w="1342" h="2801" extrusionOk="0">
                <a:moveTo>
                  <a:pt x="1008" y="0"/>
                </a:moveTo>
                <a:cubicBezTo>
                  <a:pt x="956" y="0"/>
                  <a:pt x="903" y="16"/>
                  <a:pt x="854" y="50"/>
                </a:cubicBezTo>
                <a:lnTo>
                  <a:pt x="875" y="50"/>
                </a:lnTo>
                <a:cubicBezTo>
                  <a:pt x="811" y="114"/>
                  <a:pt x="747" y="178"/>
                  <a:pt x="683" y="242"/>
                </a:cubicBezTo>
                <a:lnTo>
                  <a:pt x="640" y="306"/>
                </a:lnTo>
                <a:cubicBezTo>
                  <a:pt x="653" y="299"/>
                  <a:pt x="660" y="297"/>
                  <a:pt x="663" y="297"/>
                </a:cubicBezTo>
                <a:lnTo>
                  <a:pt x="663" y="297"/>
                </a:lnTo>
                <a:cubicBezTo>
                  <a:pt x="669" y="297"/>
                  <a:pt x="649" y="312"/>
                  <a:pt x="619" y="327"/>
                </a:cubicBezTo>
                <a:cubicBezTo>
                  <a:pt x="598" y="327"/>
                  <a:pt x="577" y="348"/>
                  <a:pt x="577" y="370"/>
                </a:cubicBezTo>
                <a:cubicBezTo>
                  <a:pt x="534" y="434"/>
                  <a:pt x="513" y="476"/>
                  <a:pt x="470" y="519"/>
                </a:cubicBezTo>
                <a:cubicBezTo>
                  <a:pt x="363" y="711"/>
                  <a:pt x="278" y="903"/>
                  <a:pt x="193" y="1095"/>
                </a:cubicBezTo>
                <a:cubicBezTo>
                  <a:pt x="129" y="1265"/>
                  <a:pt x="86" y="1436"/>
                  <a:pt x="65" y="1628"/>
                </a:cubicBezTo>
                <a:cubicBezTo>
                  <a:pt x="65" y="1649"/>
                  <a:pt x="65" y="1671"/>
                  <a:pt x="65" y="1692"/>
                </a:cubicBezTo>
                <a:cubicBezTo>
                  <a:pt x="65" y="1722"/>
                  <a:pt x="54" y="1807"/>
                  <a:pt x="55" y="1807"/>
                </a:cubicBezTo>
                <a:cubicBezTo>
                  <a:pt x="56" y="1807"/>
                  <a:pt x="59" y="1793"/>
                  <a:pt x="65" y="1756"/>
                </a:cubicBezTo>
                <a:lnTo>
                  <a:pt x="65" y="1756"/>
                </a:lnTo>
                <a:cubicBezTo>
                  <a:pt x="65" y="1841"/>
                  <a:pt x="43" y="1926"/>
                  <a:pt x="22" y="2012"/>
                </a:cubicBezTo>
                <a:lnTo>
                  <a:pt x="22" y="2076"/>
                </a:lnTo>
                <a:lnTo>
                  <a:pt x="22" y="2097"/>
                </a:lnTo>
                <a:cubicBezTo>
                  <a:pt x="22" y="2121"/>
                  <a:pt x="22" y="2161"/>
                  <a:pt x="22" y="2161"/>
                </a:cubicBezTo>
                <a:cubicBezTo>
                  <a:pt x="1" y="2204"/>
                  <a:pt x="1" y="2246"/>
                  <a:pt x="22" y="2289"/>
                </a:cubicBezTo>
                <a:cubicBezTo>
                  <a:pt x="22" y="2545"/>
                  <a:pt x="214" y="2758"/>
                  <a:pt x="470" y="2801"/>
                </a:cubicBezTo>
                <a:cubicBezTo>
                  <a:pt x="726" y="2801"/>
                  <a:pt x="939" y="2566"/>
                  <a:pt x="960" y="2310"/>
                </a:cubicBezTo>
                <a:cubicBezTo>
                  <a:pt x="960" y="2243"/>
                  <a:pt x="960" y="2108"/>
                  <a:pt x="918" y="2034"/>
                </a:cubicBezTo>
                <a:lnTo>
                  <a:pt x="918" y="2034"/>
                </a:lnTo>
                <a:lnTo>
                  <a:pt x="918" y="2033"/>
                </a:lnTo>
                <a:lnTo>
                  <a:pt x="918" y="1777"/>
                </a:lnTo>
                <a:lnTo>
                  <a:pt x="918" y="1649"/>
                </a:lnTo>
                <a:lnTo>
                  <a:pt x="918" y="1585"/>
                </a:lnTo>
                <a:cubicBezTo>
                  <a:pt x="918" y="1500"/>
                  <a:pt x="939" y="1393"/>
                  <a:pt x="960" y="1308"/>
                </a:cubicBezTo>
                <a:cubicBezTo>
                  <a:pt x="1003" y="1137"/>
                  <a:pt x="1046" y="988"/>
                  <a:pt x="1088" y="817"/>
                </a:cubicBezTo>
                <a:cubicBezTo>
                  <a:pt x="1088" y="817"/>
                  <a:pt x="1133" y="743"/>
                  <a:pt x="1123" y="743"/>
                </a:cubicBezTo>
                <a:lnTo>
                  <a:pt x="1123" y="743"/>
                </a:lnTo>
                <a:cubicBezTo>
                  <a:pt x="1121" y="743"/>
                  <a:pt x="1117" y="746"/>
                  <a:pt x="1110" y="754"/>
                </a:cubicBezTo>
                <a:cubicBezTo>
                  <a:pt x="1152" y="711"/>
                  <a:pt x="1174" y="647"/>
                  <a:pt x="1174" y="583"/>
                </a:cubicBezTo>
                <a:cubicBezTo>
                  <a:pt x="1174" y="540"/>
                  <a:pt x="1216" y="455"/>
                  <a:pt x="1259" y="370"/>
                </a:cubicBezTo>
                <a:cubicBezTo>
                  <a:pt x="1341" y="172"/>
                  <a:pt x="1183" y="0"/>
                  <a:pt x="10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9"/>
          <p:cNvSpPr/>
          <p:nvPr/>
        </p:nvSpPr>
        <p:spPr>
          <a:xfrm rot="-5400000">
            <a:off x="-97297" y="4979472"/>
            <a:ext cx="131109" cy="177269"/>
          </a:xfrm>
          <a:custGeom>
            <a:avLst/>
            <a:gdLst/>
            <a:ahLst/>
            <a:cxnLst/>
            <a:rect l="l" t="t" r="r" b="b"/>
            <a:pathLst>
              <a:path w="1667" h="2254" extrusionOk="0">
                <a:moveTo>
                  <a:pt x="321" y="0"/>
                </a:moveTo>
                <a:cubicBezTo>
                  <a:pt x="153" y="0"/>
                  <a:pt x="0" y="155"/>
                  <a:pt x="46" y="355"/>
                </a:cubicBezTo>
                <a:cubicBezTo>
                  <a:pt x="153" y="653"/>
                  <a:pt x="259" y="931"/>
                  <a:pt x="409" y="1187"/>
                </a:cubicBezTo>
                <a:cubicBezTo>
                  <a:pt x="520" y="1428"/>
                  <a:pt x="631" y="1637"/>
                  <a:pt x="729" y="1855"/>
                </a:cubicBezTo>
                <a:lnTo>
                  <a:pt x="729" y="1855"/>
                </a:lnTo>
                <a:cubicBezTo>
                  <a:pt x="729" y="1874"/>
                  <a:pt x="729" y="1893"/>
                  <a:pt x="729" y="1912"/>
                </a:cubicBezTo>
                <a:cubicBezTo>
                  <a:pt x="771" y="2082"/>
                  <a:pt x="899" y="2189"/>
                  <a:pt x="1048" y="2232"/>
                </a:cubicBezTo>
                <a:cubicBezTo>
                  <a:pt x="1094" y="2247"/>
                  <a:pt x="1139" y="2254"/>
                  <a:pt x="1183" y="2254"/>
                </a:cubicBezTo>
                <a:cubicBezTo>
                  <a:pt x="1264" y="2254"/>
                  <a:pt x="1342" y="2230"/>
                  <a:pt x="1411" y="2189"/>
                </a:cubicBezTo>
                <a:cubicBezTo>
                  <a:pt x="1518" y="2125"/>
                  <a:pt x="1603" y="2040"/>
                  <a:pt x="1624" y="1912"/>
                </a:cubicBezTo>
                <a:cubicBezTo>
                  <a:pt x="1667" y="1741"/>
                  <a:pt x="1624" y="1570"/>
                  <a:pt x="1518" y="1443"/>
                </a:cubicBezTo>
                <a:cubicBezTo>
                  <a:pt x="1502" y="1435"/>
                  <a:pt x="1492" y="1430"/>
                  <a:pt x="1488" y="1430"/>
                </a:cubicBezTo>
                <a:lnTo>
                  <a:pt x="1488" y="1430"/>
                </a:lnTo>
                <a:cubicBezTo>
                  <a:pt x="1481" y="1430"/>
                  <a:pt x="1491" y="1445"/>
                  <a:pt x="1518" y="1485"/>
                </a:cubicBezTo>
                <a:lnTo>
                  <a:pt x="1475" y="1443"/>
                </a:lnTo>
                <a:lnTo>
                  <a:pt x="1411" y="1357"/>
                </a:lnTo>
                <a:cubicBezTo>
                  <a:pt x="1368" y="1293"/>
                  <a:pt x="1326" y="1229"/>
                  <a:pt x="1283" y="1165"/>
                </a:cubicBezTo>
                <a:lnTo>
                  <a:pt x="1048" y="803"/>
                </a:lnTo>
                <a:cubicBezTo>
                  <a:pt x="899" y="568"/>
                  <a:pt x="707" y="312"/>
                  <a:pt x="515" y="78"/>
                </a:cubicBezTo>
                <a:cubicBezTo>
                  <a:pt x="455" y="24"/>
                  <a:pt x="387" y="0"/>
                  <a:pt x="3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9"/>
          <p:cNvSpPr/>
          <p:nvPr/>
        </p:nvSpPr>
        <p:spPr>
          <a:xfrm rot="-5400000">
            <a:off x="-62534" y="5254275"/>
            <a:ext cx="122537" cy="172472"/>
          </a:xfrm>
          <a:custGeom>
            <a:avLst/>
            <a:gdLst/>
            <a:ahLst/>
            <a:cxnLst/>
            <a:rect l="l" t="t" r="r" b="b"/>
            <a:pathLst>
              <a:path w="1558" h="2193" extrusionOk="0">
                <a:moveTo>
                  <a:pt x="378" y="1"/>
                </a:moveTo>
                <a:cubicBezTo>
                  <a:pt x="204" y="1"/>
                  <a:pt x="33" y="120"/>
                  <a:pt x="22" y="342"/>
                </a:cubicBezTo>
                <a:lnTo>
                  <a:pt x="0" y="363"/>
                </a:lnTo>
                <a:cubicBezTo>
                  <a:pt x="0" y="662"/>
                  <a:pt x="64" y="961"/>
                  <a:pt x="192" y="1238"/>
                </a:cubicBezTo>
                <a:cubicBezTo>
                  <a:pt x="235" y="1387"/>
                  <a:pt x="320" y="1515"/>
                  <a:pt x="405" y="1664"/>
                </a:cubicBezTo>
                <a:cubicBezTo>
                  <a:pt x="448" y="1728"/>
                  <a:pt x="469" y="1792"/>
                  <a:pt x="512" y="1835"/>
                </a:cubicBezTo>
                <a:cubicBezTo>
                  <a:pt x="533" y="1899"/>
                  <a:pt x="576" y="1942"/>
                  <a:pt x="640" y="2006"/>
                </a:cubicBezTo>
                <a:cubicBezTo>
                  <a:pt x="683" y="2048"/>
                  <a:pt x="747" y="2091"/>
                  <a:pt x="811" y="2133"/>
                </a:cubicBezTo>
                <a:lnTo>
                  <a:pt x="917" y="2176"/>
                </a:lnTo>
                <a:cubicBezTo>
                  <a:pt x="949" y="2187"/>
                  <a:pt x="981" y="2192"/>
                  <a:pt x="1013" y="2192"/>
                </a:cubicBezTo>
                <a:cubicBezTo>
                  <a:pt x="1045" y="2192"/>
                  <a:pt x="1077" y="2187"/>
                  <a:pt x="1109" y="2176"/>
                </a:cubicBezTo>
                <a:cubicBezTo>
                  <a:pt x="1216" y="2176"/>
                  <a:pt x="1323" y="2133"/>
                  <a:pt x="1408" y="2048"/>
                </a:cubicBezTo>
                <a:cubicBezTo>
                  <a:pt x="1450" y="1984"/>
                  <a:pt x="1493" y="1920"/>
                  <a:pt x="1536" y="1835"/>
                </a:cubicBezTo>
                <a:cubicBezTo>
                  <a:pt x="1557" y="1707"/>
                  <a:pt x="1536" y="1558"/>
                  <a:pt x="1472" y="1451"/>
                </a:cubicBezTo>
                <a:cubicBezTo>
                  <a:pt x="1429" y="1387"/>
                  <a:pt x="1386" y="1323"/>
                  <a:pt x="1323" y="1259"/>
                </a:cubicBezTo>
                <a:lnTo>
                  <a:pt x="1237" y="1174"/>
                </a:lnTo>
                <a:cubicBezTo>
                  <a:pt x="1183" y="1120"/>
                  <a:pt x="1130" y="1066"/>
                  <a:pt x="1076" y="1012"/>
                </a:cubicBezTo>
                <a:lnTo>
                  <a:pt x="1076" y="1012"/>
                </a:lnTo>
                <a:cubicBezTo>
                  <a:pt x="991" y="889"/>
                  <a:pt x="916" y="759"/>
                  <a:pt x="852" y="636"/>
                </a:cubicBezTo>
                <a:lnTo>
                  <a:pt x="852" y="636"/>
                </a:lnTo>
                <a:cubicBezTo>
                  <a:pt x="831" y="573"/>
                  <a:pt x="810" y="511"/>
                  <a:pt x="789" y="449"/>
                </a:cubicBezTo>
                <a:lnTo>
                  <a:pt x="789" y="406"/>
                </a:lnTo>
                <a:cubicBezTo>
                  <a:pt x="768" y="363"/>
                  <a:pt x="768" y="342"/>
                  <a:pt x="747" y="299"/>
                </a:cubicBezTo>
                <a:lnTo>
                  <a:pt x="747" y="299"/>
                </a:lnTo>
                <a:lnTo>
                  <a:pt x="768" y="363"/>
                </a:lnTo>
                <a:cubicBezTo>
                  <a:pt x="747" y="321"/>
                  <a:pt x="725" y="278"/>
                  <a:pt x="725" y="257"/>
                </a:cubicBezTo>
                <a:cubicBezTo>
                  <a:pt x="667" y="83"/>
                  <a:pt x="522" y="1"/>
                  <a:pt x="3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9"/>
          <p:cNvSpPr/>
          <p:nvPr/>
        </p:nvSpPr>
        <p:spPr>
          <a:xfrm rot="-5400000">
            <a:off x="247771" y="5458411"/>
            <a:ext cx="152581" cy="210459"/>
          </a:xfrm>
          <a:custGeom>
            <a:avLst/>
            <a:gdLst/>
            <a:ahLst/>
            <a:cxnLst/>
            <a:rect l="l" t="t" r="r" b="b"/>
            <a:pathLst>
              <a:path w="1940" h="2676" extrusionOk="0">
                <a:moveTo>
                  <a:pt x="1535" y="1"/>
                </a:moveTo>
                <a:cubicBezTo>
                  <a:pt x="1462" y="1"/>
                  <a:pt x="1387" y="29"/>
                  <a:pt x="1322" y="94"/>
                </a:cubicBezTo>
                <a:lnTo>
                  <a:pt x="1289" y="144"/>
                </a:lnTo>
                <a:lnTo>
                  <a:pt x="1289" y="144"/>
                </a:lnTo>
                <a:cubicBezTo>
                  <a:pt x="1277" y="150"/>
                  <a:pt x="1231" y="185"/>
                  <a:pt x="1216" y="200"/>
                </a:cubicBezTo>
                <a:cubicBezTo>
                  <a:pt x="1216" y="200"/>
                  <a:pt x="1152" y="264"/>
                  <a:pt x="1130" y="307"/>
                </a:cubicBezTo>
                <a:lnTo>
                  <a:pt x="960" y="499"/>
                </a:lnTo>
                <a:cubicBezTo>
                  <a:pt x="832" y="670"/>
                  <a:pt x="725" y="840"/>
                  <a:pt x="618" y="1011"/>
                </a:cubicBezTo>
                <a:cubicBezTo>
                  <a:pt x="512" y="1160"/>
                  <a:pt x="427" y="1309"/>
                  <a:pt x="341" y="1480"/>
                </a:cubicBezTo>
                <a:cubicBezTo>
                  <a:pt x="235" y="1651"/>
                  <a:pt x="149" y="1864"/>
                  <a:pt x="85" y="2056"/>
                </a:cubicBezTo>
                <a:cubicBezTo>
                  <a:pt x="0" y="2312"/>
                  <a:pt x="149" y="2589"/>
                  <a:pt x="427" y="2653"/>
                </a:cubicBezTo>
                <a:cubicBezTo>
                  <a:pt x="464" y="2668"/>
                  <a:pt x="507" y="2675"/>
                  <a:pt x="552" y="2675"/>
                </a:cubicBezTo>
                <a:cubicBezTo>
                  <a:pt x="634" y="2675"/>
                  <a:pt x="720" y="2652"/>
                  <a:pt x="789" y="2610"/>
                </a:cubicBezTo>
                <a:cubicBezTo>
                  <a:pt x="896" y="2546"/>
                  <a:pt x="981" y="2440"/>
                  <a:pt x="1024" y="2312"/>
                </a:cubicBezTo>
                <a:cubicBezTo>
                  <a:pt x="1045" y="2290"/>
                  <a:pt x="1045" y="2248"/>
                  <a:pt x="1066" y="2205"/>
                </a:cubicBezTo>
                <a:cubicBezTo>
                  <a:pt x="1088" y="2162"/>
                  <a:pt x="1088" y="2098"/>
                  <a:pt x="1088" y="2035"/>
                </a:cubicBezTo>
                <a:cubicBezTo>
                  <a:pt x="1088" y="2045"/>
                  <a:pt x="1088" y="2059"/>
                  <a:pt x="1088" y="2077"/>
                </a:cubicBezTo>
                <a:cubicBezTo>
                  <a:pt x="1088" y="2077"/>
                  <a:pt x="1152" y="1843"/>
                  <a:pt x="1152" y="1821"/>
                </a:cubicBezTo>
                <a:cubicBezTo>
                  <a:pt x="1194" y="1736"/>
                  <a:pt x="1216" y="1651"/>
                  <a:pt x="1237" y="1587"/>
                </a:cubicBezTo>
                <a:cubicBezTo>
                  <a:pt x="1237" y="1571"/>
                  <a:pt x="1272" y="1485"/>
                  <a:pt x="1273" y="1485"/>
                </a:cubicBezTo>
                <a:lnTo>
                  <a:pt x="1273" y="1485"/>
                </a:lnTo>
                <a:cubicBezTo>
                  <a:pt x="1273" y="1485"/>
                  <a:pt x="1269" y="1495"/>
                  <a:pt x="1258" y="1523"/>
                </a:cubicBezTo>
                <a:cubicBezTo>
                  <a:pt x="1280" y="1480"/>
                  <a:pt x="1301" y="1437"/>
                  <a:pt x="1322" y="1416"/>
                </a:cubicBezTo>
                <a:cubicBezTo>
                  <a:pt x="1386" y="1245"/>
                  <a:pt x="1472" y="1096"/>
                  <a:pt x="1557" y="947"/>
                </a:cubicBezTo>
                <a:cubicBezTo>
                  <a:pt x="1599" y="862"/>
                  <a:pt x="1642" y="776"/>
                  <a:pt x="1685" y="712"/>
                </a:cubicBezTo>
                <a:cubicBezTo>
                  <a:pt x="1727" y="627"/>
                  <a:pt x="1727" y="627"/>
                  <a:pt x="1749" y="606"/>
                </a:cubicBezTo>
                <a:lnTo>
                  <a:pt x="1770" y="542"/>
                </a:lnTo>
                <a:lnTo>
                  <a:pt x="1813" y="478"/>
                </a:lnTo>
                <a:cubicBezTo>
                  <a:pt x="1940" y="239"/>
                  <a:pt x="1747" y="1"/>
                  <a:pt x="15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9"/>
          <p:cNvSpPr/>
          <p:nvPr/>
        </p:nvSpPr>
        <p:spPr>
          <a:xfrm rot="-5400000">
            <a:off x="-83888" y="5560968"/>
            <a:ext cx="209760" cy="129373"/>
          </a:xfrm>
          <a:custGeom>
            <a:avLst/>
            <a:gdLst/>
            <a:ahLst/>
            <a:cxnLst/>
            <a:rect l="l" t="t" r="r" b="b"/>
            <a:pathLst>
              <a:path w="2667" h="1645" extrusionOk="0">
                <a:moveTo>
                  <a:pt x="534" y="1"/>
                </a:moveTo>
                <a:cubicBezTo>
                  <a:pt x="367" y="1"/>
                  <a:pt x="214" y="96"/>
                  <a:pt x="128" y="233"/>
                </a:cubicBezTo>
                <a:cubicBezTo>
                  <a:pt x="0" y="425"/>
                  <a:pt x="43" y="681"/>
                  <a:pt x="192" y="830"/>
                </a:cubicBezTo>
                <a:cubicBezTo>
                  <a:pt x="256" y="873"/>
                  <a:pt x="320" y="937"/>
                  <a:pt x="384" y="958"/>
                </a:cubicBezTo>
                <a:cubicBezTo>
                  <a:pt x="448" y="1001"/>
                  <a:pt x="512" y="1022"/>
                  <a:pt x="598" y="1043"/>
                </a:cubicBezTo>
                <a:lnTo>
                  <a:pt x="832" y="1150"/>
                </a:lnTo>
                <a:cubicBezTo>
                  <a:pt x="981" y="1214"/>
                  <a:pt x="1152" y="1278"/>
                  <a:pt x="1301" y="1342"/>
                </a:cubicBezTo>
                <a:lnTo>
                  <a:pt x="1770" y="1491"/>
                </a:lnTo>
                <a:cubicBezTo>
                  <a:pt x="1920" y="1555"/>
                  <a:pt x="2112" y="1576"/>
                  <a:pt x="2282" y="1640"/>
                </a:cubicBezTo>
                <a:cubicBezTo>
                  <a:pt x="2299" y="1643"/>
                  <a:pt x="2315" y="1644"/>
                  <a:pt x="2332" y="1644"/>
                </a:cubicBezTo>
                <a:cubicBezTo>
                  <a:pt x="2446" y="1644"/>
                  <a:pt x="2565" y="1582"/>
                  <a:pt x="2602" y="1470"/>
                </a:cubicBezTo>
                <a:cubicBezTo>
                  <a:pt x="2666" y="1342"/>
                  <a:pt x="2602" y="1193"/>
                  <a:pt x="2496" y="1107"/>
                </a:cubicBezTo>
                <a:cubicBezTo>
                  <a:pt x="2432" y="1065"/>
                  <a:pt x="2368" y="1022"/>
                  <a:pt x="2282" y="958"/>
                </a:cubicBezTo>
                <a:lnTo>
                  <a:pt x="2218" y="915"/>
                </a:lnTo>
                <a:lnTo>
                  <a:pt x="2090" y="809"/>
                </a:lnTo>
                <a:cubicBezTo>
                  <a:pt x="1941" y="723"/>
                  <a:pt x="1792" y="638"/>
                  <a:pt x="1643" y="553"/>
                </a:cubicBezTo>
                <a:cubicBezTo>
                  <a:pt x="1493" y="468"/>
                  <a:pt x="1344" y="382"/>
                  <a:pt x="1195" y="276"/>
                </a:cubicBezTo>
                <a:cubicBezTo>
                  <a:pt x="1045" y="169"/>
                  <a:pt x="853" y="84"/>
                  <a:pt x="662" y="20"/>
                </a:cubicBezTo>
                <a:cubicBezTo>
                  <a:pt x="619" y="7"/>
                  <a:pt x="576" y="1"/>
                  <a:pt x="5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9"/>
          <p:cNvSpPr/>
          <p:nvPr/>
        </p:nvSpPr>
        <p:spPr>
          <a:xfrm rot="-5400000">
            <a:off x="152017" y="5740094"/>
            <a:ext cx="200243" cy="142901"/>
          </a:xfrm>
          <a:custGeom>
            <a:avLst/>
            <a:gdLst/>
            <a:ahLst/>
            <a:cxnLst/>
            <a:rect l="l" t="t" r="r" b="b"/>
            <a:pathLst>
              <a:path w="2546" h="1817" extrusionOk="0">
                <a:moveTo>
                  <a:pt x="1877" y="633"/>
                </a:moveTo>
                <a:cubicBezTo>
                  <a:pt x="1875" y="633"/>
                  <a:pt x="1863" y="636"/>
                  <a:pt x="1834" y="643"/>
                </a:cubicBezTo>
                <a:cubicBezTo>
                  <a:pt x="1848" y="643"/>
                  <a:pt x="1882" y="633"/>
                  <a:pt x="1877" y="633"/>
                </a:cubicBezTo>
                <a:close/>
                <a:moveTo>
                  <a:pt x="2171" y="1"/>
                </a:moveTo>
                <a:cubicBezTo>
                  <a:pt x="2159" y="1"/>
                  <a:pt x="2146" y="1"/>
                  <a:pt x="2133" y="3"/>
                </a:cubicBezTo>
                <a:lnTo>
                  <a:pt x="2154" y="24"/>
                </a:lnTo>
                <a:cubicBezTo>
                  <a:pt x="2120" y="23"/>
                  <a:pt x="2085" y="22"/>
                  <a:pt x="2051" y="22"/>
                </a:cubicBezTo>
                <a:cubicBezTo>
                  <a:pt x="1680" y="22"/>
                  <a:pt x="1315" y="124"/>
                  <a:pt x="1003" y="280"/>
                </a:cubicBezTo>
                <a:cubicBezTo>
                  <a:pt x="917" y="323"/>
                  <a:pt x="853" y="366"/>
                  <a:pt x="768" y="408"/>
                </a:cubicBezTo>
                <a:cubicBezTo>
                  <a:pt x="725" y="451"/>
                  <a:pt x="704" y="472"/>
                  <a:pt x="661" y="494"/>
                </a:cubicBezTo>
                <a:cubicBezTo>
                  <a:pt x="597" y="536"/>
                  <a:pt x="555" y="579"/>
                  <a:pt x="491" y="621"/>
                </a:cubicBezTo>
                <a:cubicBezTo>
                  <a:pt x="528" y="597"/>
                  <a:pt x="544" y="586"/>
                  <a:pt x="546" y="586"/>
                </a:cubicBezTo>
                <a:lnTo>
                  <a:pt x="546" y="586"/>
                </a:lnTo>
                <a:cubicBezTo>
                  <a:pt x="547" y="586"/>
                  <a:pt x="542" y="591"/>
                  <a:pt x="533" y="600"/>
                </a:cubicBezTo>
                <a:lnTo>
                  <a:pt x="512" y="621"/>
                </a:lnTo>
                <a:cubicBezTo>
                  <a:pt x="469" y="643"/>
                  <a:pt x="427" y="685"/>
                  <a:pt x="384" y="707"/>
                </a:cubicBezTo>
                <a:cubicBezTo>
                  <a:pt x="341" y="749"/>
                  <a:pt x="320" y="771"/>
                  <a:pt x="299" y="813"/>
                </a:cubicBezTo>
                <a:cubicBezTo>
                  <a:pt x="235" y="856"/>
                  <a:pt x="192" y="920"/>
                  <a:pt x="149" y="984"/>
                </a:cubicBezTo>
                <a:cubicBezTo>
                  <a:pt x="124" y="1035"/>
                  <a:pt x="108" y="1070"/>
                  <a:pt x="101" y="1087"/>
                </a:cubicBezTo>
                <a:lnTo>
                  <a:pt x="101" y="1087"/>
                </a:lnTo>
                <a:cubicBezTo>
                  <a:pt x="104" y="1076"/>
                  <a:pt x="107" y="1063"/>
                  <a:pt x="107" y="1048"/>
                </a:cubicBezTo>
                <a:lnTo>
                  <a:pt x="107" y="1048"/>
                </a:lnTo>
                <a:cubicBezTo>
                  <a:pt x="98" y="1082"/>
                  <a:pt x="93" y="1099"/>
                  <a:pt x="94" y="1099"/>
                </a:cubicBezTo>
                <a:cubicBezTo>
                  <a:pt x="95" y="1099"/>
                  <a:pt x="97" y="1095"/>
                  <a:pt x="101" y="1087"/>
                </a:cubicBezTo>
                <a:lnTo>
                  <a:pt x="101" y="1087"/>
                </a:lnTo>
                <a:cubicBezTo>
                  <a:pt x="94" y="1106"/>
                  <a:pt x="85" y="1120"/>
                  <a:pt x="85" y="1133"/>
                </a:cubicBezTo>
                <a:cubicBezTo>
                  <a:pt x="22" y="1240"/>
                  <a:pt x="0" y="1368"/>
                  <a:pt x="43" y="1475"/>
                </a:cubicBezTo>
                <a:cubicBezTo>
                  <a:pt x="64" y="1602"/>
                  <a:pt x="149" y="1688"/>
                  <a:pt x="256" y="1752"/>
                </a:cubicBezTo>
                <a:cubicBezTo>
                  <a:pt x="325" y="1793"/>
                  <a:pt x="403" y="1817"/>
                  <a:pt x="478" y="1817"/>
                </a:cubicBezTo>
                <a:cubicBezTo>
                  <a:pt x="519" y="1817"/>
                  <a:pt x="560" y="1810"/>
                  <a:pt x="597" y="1794"/>
                </a:cubicBezTo>
                <a:cubicBezTo>
                  <a:pt x="725" y="1752"/>
                  <a:pt x="811" y="1688"/>
                  <a:pt x="875" y="1581"/>
                </a:cubicBezTo>
                <a:lnTo>
                  <a:pt x="875" y="1581"/>
                </a:lnTo>
                <a:cubicBezTo>
                  <a:pt x="888" y="1568"/>
                  <a:pt x="880" y="1576"/>
                  <a:pt x="896" y="1560"/>
                </a:cubicBezTo>
                <a:cubicBezTo>
                  <a:pt x="939" y="1517"/>
                  <a:pt x="981" y="1453"/>
                  <a:pt x="1024" y="1389"/>
                </a:cubicBezTo>
                <a:cubicBezTo>
                  <a:pt x="1045" y="1347"/>
                  <a:pt x="1066" y="1304"/>
                  <a:pt x="1088" y="1283"/>
                </a:cubicBezTo>
                <a:cubicBezTo>
                  <a:pt x="1102" y="1253"/>
                  <a:pt x="1137" y="1194"/>
                  <a:pt x="1130" y="1194"/>
                </a:cubicBezTo>
                <a:lnTo>
                  <a:pt x="1130" y="1194"/>
                </a:lnTo>
                <a:cubicBezTo>
                  <a:pt x="1127" y="1194"/>
                  <a:pt x="1115" y="1206"/>
                  <a:pt x="1088" y="1240"/>
                </a:cubicBezTo>
                <a:cubicBezTo>
                  <a:pt x="1130" y="1176"/>
                  <a:pt x="1194" y="1112"/>
                  <a:pt x="1237" y="1069"/>
                </a:cubicBezTo>
                <a:cubicBezTo>
                  <a:pt x="1301" y="1005"/>
                  <a:pt x="1301" y="1005"/>
                  <a:pt x="1322" y="984"/>
                </a:cubicBezTo>
                <a:lnTo>
                  <a:pt x="1386" y="941"/>
                </a:lnTo>
                <a:cubicBezTo>
                  <a:pt x="1514" y="835"/>
                  <a:pt x="1642" y="749"/>
                  <a:pt x="1792" y="664"/>
                </a:cubicBezTo>
                <a:lnTo>
                  <a:pt x="1834" y="643"/>
                </a:lnTo>
                <a:lnTo>
                  <a:pt x="1962" y="600"/>
                </a:lnTo>
                <a:cubicBezTo>
                  <a:pt x="2047" y="579"/>
                  <a:pt x="2111" y="558"/>
                  <a:pt x="2197" y="536"/>
                </a:cubicBezTo>
                <a:cubicBezTo>
                  <a:pt x="2545" y="495"/>
                  <a:pt x="2480" y="1"/>
                  <a:pt x="21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9"/>
          <p:cNvSpPr/>
          <p:nvPr/>
        </p:nvSpPr>
        <p:spPr>
          <a:xfrm rot="-5400000">
            <a:off x="10963" y="5869355"/>
            <a:ext cx="98233" cy="174360"/>
          </a:xfrm>
          <a:custGeom>
            <a:avLst/>
            <a:gdLst/>
            <a:ahLst/>
            <a:cxnLst/>
            <a:rect l="l" t="t" r="r" b="b"/>
            <a:pathLst>
              <a:path w="1249" h="2217" extrusionOk="0">
                <a:moveTo>
                  <a:pt x="1089" y="1813"/>
                </a:moveTo>
                <a:lnTo>
                  <a:pt x="1089" y="1821"/>
                </a:lnTo>
                <a:lnTo>
                  <a:pt x="1089" y="1821"/>
                </a:lnTo>
                <a:cubicBezTo>
                  <a:pt x="1089" y="1818"/>
                  <a:pt x="1089" y="1816"/>
                  <a:pt x="1089" y="1813"/>
                </a:cubicBezTo>
                <a:close/>
                <a:moveTo>
                  <a:pt x="470" y="1"/>
                </a:moveTo>
                <a:cubicBezTo>
                  <a:pt x="278" y="1"/>
                  <a:pt x="108" y="129"/>
                  <a:pt x="44" y="320"/>
                </a:cubicBezTo>
                <a:cubicBezTo>
                  <a:pt x="1" y="448"/>
                  <a:pt x="1" y="576"/>
                  <a:pt x="22" y="726"/>
                </a:cubicBezTo>
                <a:cubicBezTo>
                  <a:pt x="22" y="790"/>
                  <a:pt x="44" y="854"/>
                  <a:pt x="65" y="918"/>
                </a:cubicBezTo>
                <a:cubicBezTo>
                  <a:pt x="108" y="1088"/>
                  <a:pt x="172" y="1259"/>
                  <a:pt x="236" y="1408"/>
                </a:cubicBezTo>
                <a:cubicBezTo>
                  <a:pt x="299" y="1536"/>
                  <a:pt x="363" y="1664"/>
                  <a:pt x="449" y="1771"/>
                </a:cubicBezTo>
                <a:cubicBezTo>
                  <a:pt x="491" y="1856"/>
                  <a:pt x="555" y="1920"/>
                  <a:pt x="598" y="1984"/>
                </a:cubicBezTo>
                <a:cubicBezTo>
                  <a:pt x="650" y="2053"/>
                  <a:pt x="715" y="2108"/>
                  <a:pt x="794" y="2137"/>
                </a:cubicBezTo>
                <a:lnTo>
                  <a:pt x="794" y="2137"/>
                </a:lnTo>
                <a:lnTo>
                  <a:pt x="811" y="2155"/>
                </a:lnTo>
                <a:cubicBezTo>
                  <a:pt x="854" y="2198"/>
                  <a:pt x="906" y="2216"/>
                  <a:pt x="956" y="2216"/>
                </a:cubicBezTo>
                <a:cubicBezTo>
                  <a:pt x="1105" y="2216"/>
                  <a:pt x="1248" y="2053"/>
                  <a:pt x="1153" y="1877"/>
                </a:cubicBezTo>
                <a:lnTo>
                  <a:pt x="1124" y="1877"/>
                </a:lnTo>
                <a:cubicBezTo>
                  <a:pt x="1122" y="1856"/>
                  <a:pt x="1117" y="1835"/>
                  <a:pt x="1110" y="1813"/>
                </a:cubicBezTo>
                <a:lnTo>
                  <a:pt x="1110" y="1792"/>
                </a:lnTo>
                <a:cubicBezTo>
                  <a:pt x="1110" y="1792"/>
                  <a:pt x="1089" y="1771"/>
                  <a:pt x="1089" y="1749"/>
                </a:cubicBezTo>
                <a:cubicBezTo>
                  <a:pt x="1067" y="1707"/>
                  <a:pt x="1046" y="1664"/>
                  <a:pt x="1046" y="1600"/>
                </a:cubicBezTo>
                <a:cubicBezTo>
                  <a:pt x="1003" y="1493"/>
                  <a:pt x="961" y="1387"/>
                  <a:pt x="939" y="1280"/>
                </a:cubicBezTo>
                <a:cubicBezTo>
                  <a:pt x="939" y="1238"/>
                  <a:pt x="918" y="1174"/>
                  <a:pt x="918" y="1131"/>
                </a:cubicBezTo>
                <a:lnTo>
                  <a:pt x="918" y="1110"/>
                </a:lnTo>
                <a:lnTo>
                  <a:pt x="918" y="1024"/>
                </a:lnTo>
                <a:cubicBezTo>
                  <a:pt x="900" y="937"/>
                  <a:pt x="897" y="849"/>
                  <a:pt x="909" y="750"/>
                </a:cubicBezTo>
                <a:lnTo>
                  <a:pt x="909" y="750"/>
                </a:lnTo>
                <a:cubicBezTo>
                  <a:pt x="910" y="741"/>
                  <a:pt x="911" y="731"/>
                  <a:pt x="912" y="722"/>
                </a:cubicBezTo>
                <a:lnTo>
                  <a:pt x="912" y="722"/>
                </a:lnTo>
                <a:cubicBezTo>
                  <a:pt x="914" y="709"/>
                  <a:pt x="916" y="696"/>
                  <a:pt x="918" y="683"/>
                </a:cubicBezTo>
                <a:lnTo>
                  <a:pt x="918" y="683"/>
                </a:lnTo>
                <a:lnTo>
                  <a:pt x="913" y="713"/>
                </a:lnTo>
                <a:lnTo>
                  <a:pt x="913" y="713"/>
                </a:lnTo>
                <a:cubicBezTo>
                  <a:pt x="918" y="661"/>
                  <a:pt x="918" y="608"/>
                  <a:pt x="918" y="555"/>
                </a:cubicBezTo>
                <a:cubicBezTo>
                  <a:pt x="918" y="470"/>
                  <a:pt x="897" y="384"/>
                  <a:pt x="897" y="320"/>
                </a:cubicBezTo>
                <a:cubicBezTo>
                  <a:pt x="875" y="214"/>
                  <a:pt x="811" y="150"/>
                  <a:pt x="726" y="86"/>
                </a:cubicBezTo>
                <a:cubicBezTo>
                  <a:pt x="662" y="22"/>
                  <a:pt x="555" y="1"/>
                  <a:pt x="4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9"/>
          <p:cNvSpPr/>
          <p:nvPr/>
        </p:nvSpPr>
        <p:spPr>
          <a:xfrm rot="-5400000">
            <a:off x="395433" y="4482720"/>
            <a:ext cx="142435" cy="188437"/>
          </a:xfrm>
          <a:custGeom>
            <a:avLst/>
            <a:gdLst/>
            <a:ahLst/>
            <a:cxnLst/>
            <a:rect l="l" t="t" r="r" b="b"/>
            <a:pathLst>
              <a:path w="1811" h="2396" extrusionOk="0">
                <a:moveTo>
                  <a:pt x="975" y="2214"/>
                </a:moveTo>
                <a:cubicBezTo>
                  <a:pt x="972" y="2221"/>
                  <a:pt x="970" y="2228"/>
                  <a:pt x="967" y="2235"/>
                </a:cubicBezTo>
                <a:lnTo>
                  <a:pt x="967" y="2235"/>
                </a:lnTo>
                <a:cubicBezTo>
                  <a:pt x="971" y="2228"/>
                  <a:pt x="975" y="2220"/>
                  <a:pt x="975" y="2214"/>
                </a:cubicBezTo>
                <a:close/>
                <a:moveTo>
                  <a:pt x="1540" y="0"/>
                </a:moveTo>
                <a:cubicBezTo>
                  <a:pt x="1454" y="0"/>
                  <a:pt x="1371" y="45"/>
                  <a:pt x="1337" y="145"/>
                </a:cubicBezTo>
                <a:lnTo>
                  <a:pt x="1337" y="167"/>
                </a:lnTo>
                <a:cubicBezTo>
                  <a:pt x="1231" y="487"/>
                  <a:pt x="1081" y="785"/>
                  <a:pt x="911" y="1041"/>
                </a:cubicBezTo>
                <a:cubicBezTo>
                  <a:pt x="868" y="1126"/>
                  <a:pt x="804" y="1190"/>
                  <a:pt x="761" y="1254"/>
                </a:cubicBezTo>
                <a:lnTo>
                  <a:pt x="697" y="1361"/>
                </a:lnTo>
                <a:cubicBezTo>
                  <a:pt x="697" y="1361"/>
                  <a:pt x="638" y="1435"/>
                  <a:pt x="643" y="1435"/>
                </a:cubicBezTo>
                <a:cubicBezTo>
                  <a:pt x="644" y="1435"/>
                  <a:pt x="648" y="1432"/>
                  <a:pt x="655" y="1425"/>
                </a:cubicBezTo>
                <a:lnTo>
                  <a:pt x="655" y="1425"/>
                </a:lnTo>
                <a:cubicBezTo>
                  <a:pt x="591" y="1489"/>
                  <a:pt x="548" y="1553"/>
                  <a:pt x="484" y="1617"/>
                </a:cubicBezTo>
                <a:cubicBezTo>
                  <a:pt x="420" y="1681"/>
                  <a:pt x="420" y="1681"/>
                  <a:pt x="399" y="1702"/>
                </a:cubicBezTo>
                <a:cubicBezTo>
                  <a:pt x="399" y="1702"/>
                  <a:pt x="399" y="1702"/>
                  <a:pt x="399" y="1702"/>
                </a:cubicBezTo>
                <a:lnTo>
                  <a:pt x="399" y="1702"/>
                </a:lnTo>
                <a:cubicBezTo>
                  <a:pt x="388" y="1708"/>
                  <a:pt x="382" y="1713"/>
                  <a:pt x="378" y="1717"/>
                </a:cubicBezTo>
                <a:lnTo>
                  <a:pt x="378" y="1717"/>
                </a:lnTo>
                <a:cubicBezTo>
                  <a:pt x="385" y="1714"/>
                  <a:pt x="392" y="1709"/>
                  <a:pt x="399" y="1702"/>
                </a:cubicBezTo>
                <a:lnTo>
                  <a:pt x="399" y="1702"/>
                </a:lnTo>
                <a:cubicBezTo>
                  <a:pt x="390" y="1720"/>
                  <a:pt x="381" y="1727"/>
                  <a:pt x="377" y="1727"/>
                </a:cubicBezTo>
                <a:cubicBezTo>
                  <a:pt x="373" y="1727"/>
                  <a:pt x="373" y="1723"/>
                  <a:pt x="378" y="1717"/>
                </a:cubicBezTo>
                <a:lnTo>
                  <a:pt x="378" y="1717"/>
                </a:lnTo>
                <a:cubicBezTo>
                  <a:pt x="364" y="1724"/>
                  <a:pt x="349" y="1724"/>
                  <a:pt x="335" y="1724"/>
                </a:cubicBezTo>
                <a:cubicBezTo>
                  <a:pt x="0" y="1947"/>
                  <a:pt x="427" y="2395"/>
                  <a:pt x="736" y="2395"/>
                </a:cubicBezTo>
                <a:cubicBezTo>
                  <a:pt x="835" y="2395"/>
                  <a:pt x="921" y="2349"/>
                  <a:pt x="967" y="2235"/>
                </a:cubicBezTo>
                <a:lnTo>
                  <a:pt x="967" y="2235"/>
                </a:lnTo>
                <a:cubicBezTo>
                  <a:pt x="963" y="2242"/>
                  <a:pt x="958" y="2248"/>
                  <a:pt x="956" y="2248"/>
                </a:cubicBezTo>
                <a:cubicBezTo>
                  <a:pt x="954" y="2248"/>
                  <a:pt x="958" y="2239"/>
                  <a:pt x="975" y="2214"/>
                </a:cubicBezTo>
                <a:lnTo>
                  <a:pt x="975" y="2214"/>
                </a:lnTo>
                <a:cubicBezTo>
                  <a:pt x="975" y="2214"/>
                  <a:pt x="975" y="2214"/>
                  <a:pt x="975" y="2214"/>
                </a:cubicBezTo>
                <a:lnTo>
                  <a:pt x="996" y="2150"/>
                </a:lnTo>
                <a:cubicBezTo>
                  <a:pt x="1017" y="2107"/>
                  <a:pt x="1039" y="2086"/>
                  <a:pt x="1081" y="2044"/>
                </a:cubicBezTo>
                <a:cubicBezTo>
                  <a:pt x="1103" y="2001"/>
                  <a:pt x="1167" y="1894"/>
                  <a:pt x="1188" y="1809"/>
                </a:cubicBezTo>
                <a:cubicBezTo>
                  <a:pt x="1295" y="1638"/>
                  <a:pt x="1380" y="1468"/>
                  <a:pt x="1465" y="1276"/>
                </a:cubicBezTo>
                <a:cubicBezTo>
                  <a:pt x="1593" y="956"/>
                  <a:pt x="1700" y="615"/>
                  <a:pt x="1785" y="273"/>
                </a:cubicBezTo>
                <a:cubicBezTo>
                  <a:pt x="1811" y="105"/>
                  <a:pt x="1672" y="0"/>
                  <a:pt x="15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9"/>
          <p:cNvSpPr/>
          <p:nvPr/>
        </p:nvSpPr>
        <p:spPr>
          <a:xfrm rot="-5400000">
            <a:off x="203849" y="4631289"/>
            <a:ext cx="130873" cy="115217"/>
          </a:xfrm>
          <a:custGeom>
            <a:avLst/>
            <a:gdLst/>
            <a:ahLst/>
            <a:cxnLst/>
            <a:rect l="l" t="t" r="r" b="b"/>
            <a:pathLst>
              <a:path w="1664" h="1465" extrusionOk="0">
                <a:moveTo>
                  <a:pt x="272" y="0"/>
                </a:moveTo>
                <a:cubicBezTo>
                  <a:pt x="245" y="0"/>
                  <a:pt x="219" y="5"/>
                  <a:pt x="192" y="14"/>
                </a:cubicBezTo>
                <a:cubicBezTo>
                  <a:pt x="149" y="36"/>
                  <a:pt x="107" y="57"/>
                  <a:pt x="85" y="100"/>
                </a:cubicBezTo>
                <a:cubicBezTo>
                  <a:pt x="0" y="185"/>
                  <a:pt x="21" y="313"/>
                  <a:pt x="85" y="398"/>
                </a:cubicBezTo>
                <a:lnTo>
                  <a:pt x="512" y="825"/>
                </a:lnTo>
                <a:cubicBezTo>
                  <a:pt x="576" y="910"/>
                  <a:pt x="640" y="974"/>
                  <a:pt x="704" y="1038"/>
                </a:cubicBezTo>
                <a:cubicBezTo>
                  <a:pt x="759" y="1111"/>
                  <a:pt x="830" y="1169"/>
                  <a:pt x="889" y="1238"/>
                </a:cubicBezTo>
                <a:lnTo>
                  <a:pt x="889" y="1238"/>
                </a:lnTo>
                <a:lnTo>
                  <a:pt x="917" y="1294"/>
                </a:lnTo>
                <a:cubicBezTo>
                  <a:pt x="1002" y="1400"/>
                  <a:pt x="1109" y="1464"/>
                  <a:pt x="1237" y="1464"/>
                </a:cubicBezTo>
                <a:cubicBezTo>
                  <a:pt x="1344" y="1464"/>
                  <a:pt x="1429" y="1422"/>
                  <a:pt x="1493" y="1358"/>
                </a:cubicBezTo>
                <a:cubicBezTo>
                  <a:pt x="1664" y="1187"/>
                  <a:pt x="1642" y="910"/>
                  <a:pt x="1429" y="782"/>
                </a:cubicBezTo>
                <a:cubicBezTo>
                  <a:pt x="1344" y="739"/>
                  <a:pt x="1258" y="675"/>
                  <a:pt x="1173" y="611"/>
                </a:cubicBezTo>
                <a:cubicBezTo>
                  <a:pt x="1066" y="547"/>
                  <a:pt x="981" y="505"/>
                  <a:pt x="896" y="419"/>
                </a:cubicBezTo>
                <a:lnTo>
                  <a:pt x="384" y="36"/>
                </a:lnTo>
                <a:cubicBezTo>
                  <a:pt x="347" y="11"/>
                  <a:pt x="309" y="0"/>
                  <a:pt x="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9"/>
          <p:cNvSpPr/>
          <p:nvPr/>
        </p:nvSpPr>
        <p:spPr>
          <a:xfrm rot="-5400000">
            <a:off x="74509" y="4402458"/>
            <a:ext cx="116795" cy="207391"/>
          </a:xfrm>
          <a:custGeom>
            <a:avLst/>
            <a:gdLst/>
            <a:ahLst/>
            <a:cxnLst/>
            <a:rect l="l" t="t" r="r" b="b"/>
            <a:pathLst>
              <a:path w="1485" h="2637" extrusionOk="0">
                <a:moveTo>
                  <a:pt x="1189" y="1"/>
                </a:moveTo>
                <a:cubicBezTo>
                  <a:pt x="1118" y="1"/>
                  <a:pt x="1047" y="35"/>
                  <a:pt x="999" y="116"/>
                </a:cubicBezTo>
                <a:cubicBezTo>
                  <a:pt x="829" y="436"/>
                  <a:pt x="679" y="756"/>
                  <a:pt x="530" y="1076"/>
                </a:cubicBezTo>
                <a:cubicBezTo>
                  <a:pt x="445" y="1268"/>
                  <a:pt x="381" y="1439"/>
                  <a:pt x="317" y="1609"/>
                </a:cubicBezTo>
                <a:cubicBezTo>
                  <a:pt x="296" y="1673"/>
                  <a:pt x="253" y="1780"/>
                  <a:pt x="210" y="1865"/>
                </a:cubicBezTo>
                <a:cubicBezTo>
                  <a:pt x="168" y="1950"/>
                  <a:pt x="125" y="2036"/>
                  <a:pt x="104" y="2121"/>
                </a:cubicBezTo>
                <a:cubicBezTo>
                  <a:pt x="1" y="2429"/>
                  <a:pt x="246" y="2637"/>
                  <a:pt x="486" y="2637"/>
                </a:cubicBezTo>
                <a:cubicBezTo>
                  <a:pt x="644" y="2637"/>
                  <a:pt x="799" y="2546"/>
                  <a:pt x="850" y="2334"/>
                </a:cubicBezTo>
                <a:cubicBezTo>
                  <a:pt x="850" y="2228"/>
                  <a:pt x="850" y="2121"/>
                  <a:pt x="871" y="2014"/>
                </a:cubicBezTo>
                <a:lnTo>
                  <a:pt x="871" y="1993"/>
                </a:lnTo>
                <a:lnTo>
                  <a:pt x="871" y="1929"/>
                </a:lnTo>
                <a:cubicBezTo>
                  <a:pt x="871" y="1886"/>
                  <a:pt x="871" y="1844"/>
                  <a:pt x="893" y="1822"/>
                </a:cubicBezTo>
                <a:cubicBezTo>
                  <a:pt x="914" y="1630"/>
                  <a:pt x="978" y="1460"/>
                  <a:pt x="1021" y="1289"/>
                </a:cubicBezTo>
                <a:cubicBezTo>
                  <a:pt x="1127" y="969"/>
                  <a:pt x="1234" y="649"/>
                  <a:pt x="1383" y="330"/>
                </a:cubicBezTo>
                <a:cubicBezTo>
                  <a:pt x="1485" y="155"/>
                  <a:pt x="1339" y="1"/>
                  <a:pt x="11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9"/>
          <p:cNvSpPr/>
          <p:nvPr/>
        </p:nvSpPr>
        <p:spPr>
          <a:xfrm rot="-5400000">
            <a:off x="-114286" y="4604941"/>
            <a:ext cx="201187" cy="106252"/>
          </a:xfrm>
          <a:custGeom>
            <a:avLst/>
            <a:gdLst/>
            <a:ahLst/>
            <a:cxnLst/>
            <a:rect l="l" t="t" r="r" b="b"/>
            <a:pathLst>
              <a:path w="2558" h="1351" extrusionOk="0">
                <a:moveTo>
                  <a:pt x="425" y="0"/>
                </a:moveTo>
                <a:cubicBezTo>
                  <a:pt x="130" y="0"/>
                  <a:pt x="1" y="415"/>
                  <a:pt x="290" y="570"/>
                </a:cubicBezTo>
                <a:lnTo>
                  <a:pt x="1015" y="932"/>
                </a:lnTo>
                <a:cubicBezTo>
                  <a:pt x="1271" y="1039"/>
                  <a:pt x="1527" y="1167"/>
                  <a:pt x="1761" y="1295"/>
                </a:cubicBezTo>
                <a:cubicBezTo>
                  <a:pt x="1833" y="1334"/>
                  <a:pt x="1902" y="1351"/>
                  <a:pt x="1966" y="1351"/>
                </a:cubicBezTo>
                <a:cubicBezTo>
                  <a:pt x="2357" y="1351"/>
                  <a:pt x="2558" y="713"/>
                  <a:pt x="2081" y="548"/>
                </a:cubicBezTo>
                <a:cubicBezTo>
                  <a:pt x="1804" y="484"/>
                  <a:pt x="1548" y="378"/>
                  <a:pt x="1292" y="292"/>
                </a:cubicBezTo>
                <a:lnTo>
                  <a:pt x="524" y="15"/>
                </a:lnTo>
                <a:cubicBezTo>
                  <a:pt x="489" y="5"/>
                  <a:pt x="456" y="0"/>
                  <a:pt x="4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9"/>
          <p:cNvSpPr/>
          <p:nvPr/>
        </p:nvSpPr>
        <p:spPr>
          <a:xfrm rot="-5400000">
            <a:off x="429057" y="5927479"/>
            <a:ext cx="75583" cy="214941"/>
          </a:xfrm>
          <a:custGeom>
            <a:avLst/>
            <a:gdLst/>
            <a:ahLst/>
            <a:cxnLst/>
            <a:rect l="l" t="t" r="r" b="b"/>
            <a:pathLst>
              <a:path w="961" h="2733" extrusionOk="0">
                <a:moveTo>
                  <a:pt x="524" y="0"/>
                </a:moveTo>
                <a:cubicBezTo>
                  <a:pt x="389" y="0"/>
                  <a:pt x="254" y="64"/>
                  <a:pt x="172" y="205"/>
                </a:cubicBezTo>
                <a:cubicBezTo>
                  <a:pt x="108" y="333"/>
                  <a:pt x="65" y="461"/>
                  <a:pt x="44" y="589"/>
                </a:cubicBezTo>
                <a:cubicBezTo>
                  <a:pt x="44" y="674"/>
                  <a:pt x="22" y="759"/>
                  <a:pt x="22" y="866"/>
                </a:cubicBezTo>
                <a:cubicBezTo>
                  <a:pt x="22" y="1037"/>
                  <a:pt x="1" y="1229"/>
                  <a:pt x="1" y="1399"/>
                </a:cubicBezTo>
                <a:cubicBezTo>
                  <a:pt x="1" y="1762"/>
                  <a:pt x="44" y="2146"/>
                  <a:pt x="150" y="2508"/>
                </a:cubicBezTo>
                <a:cubicBezTo>
                  <a:pt x="169" y="2661"/>
                  <a:pt x="287" y="2732"/>
                  <a:pt x="406" y="2732"/>
                </a:cubicBezTo>
                <a:cubicBezTo>
                  <a:pt x="555" y="2732"/>
                  <a:pt x="707" y="2623"/>
                  <a:pt x="683" y="2423"/>
                </a:cubicBezTo>
                <a:cubicBezTo>
                  <a:pt x="683" y="2082"/>
                  <a:pt x="705" y="1762"/>
                  <a:pt x="747" y="1420"/>
                </a:cubicBezTo>
                <a:cubicBezTo>
                  <a:pt x="747" y="1402"/>
                  <a:pt x="747" y="1390"/>
                  <a:pt x="746" y="1383"/>
                </a:cubicBezTo>
                <a:lnTo>
                  <a:pt x="746" y="1383"/>
                </a:lnTo>
                <a:cubicBezTo>
                  <a:pt x="747" y="1382"/>
                  <a:pt x="747" y="1380"/>
                  <a:pt x="747" y="1378"/>
                </a:cubicBezTo>
                <a:cubicBezTo>
                  <a:pt x="747" y="1314"/>
                  <a:pt x="747" y="1271"/>
                  <a:pt x="769" y="1229"/>
                </a:cubicBezTo>
                <a:cubicBezTo>
                  <a:pt x="769" y="1165"/>
                  <a:pt x="790" y="1079"/>
                  <a:pt x="811" y="994"/>
                </a:cubicBezTo>
                <a:cubicBezTo>
                  <a:pt x="833" y="909"/>
                  <a:pt x="875" y="823"/>
                  <a:pt x="897" y="759"/>
                </a:cubicBezTo>
                <a:cubicBezTo>
                  <a:pt x="939" y="631"/>
                  <a:pt x="961" y="525"/>
                  <a:pt x="961" y="418"/>
                </a:cubicBezTo>
                <a:cubicBezTo>
                  <a:pt x="948" y="157"/>
                  <a:pt x="735" y="0"/>
                  <a:pt x="5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9"/>
          <p:cNvSpPr/>
          <p:nvPr/>
        </p:nvSpPr>
        <p:spPr>
          <a:xfrm rot="-5400000">
            <a:off x="52960" y="6083361"/>
            <a:ext cx="166816" cy="137081"/>
          </a:xfrm>
          <a:custGeom>
            <a:avLst/>
            <a:gdLst/>
            <a:ahLst/>
            <a:cxnLst/>
            <a:rect l="l" t="t" r="r" b="b"/>
            <a:pathLst>
              <a:path w="2121" h="1743" extrusionOk="0">
                <a:moveTo>
                  <a:pt x="529" y="0"/>
                </a:moveTo>
                <a:cubicBezTo>
                  <a:pt x="249" y="0"/>
                  <a:pt x="0" y="299"/>
                  <a:pt x="191" y="585"/>
                </a:cubicBezTo>
                <a:cubicBezTo>
                  <a:pt x="298" y="734"/>
                  <a:pt x="426" y="862"/>
                  <a:pt x="575" y="990"/>
                </a:cubicBezTo>
                <a:cubicBezTo>
                  <a:pt x="703" y="1097"/>
                  <a:pt x="831" y="1225"/>
                  <a:pt x="980" y="1310"/>
                </a:cubicBezTo>
                <a:cubicBezTo>
                  <a:pt x="1108" y="1417"/>
                  <a:pt x="1236" y="1481"/>
                  <a:pt x="1364" y="1566"/>
                </a:cubicBezTo>
                <a:cubicBezTo>
                  <a:pt x="1428" y="1587"/>
                  <a:pt x="1513" y="1630"/>
                  <a:pt x="1577" y="1651"/>
                </a:cubicBezTo>
                <a:cubicBezTo>
                  <a:pt x="1663" y="1694"/>
                  <a:pt x="1748" y="1715"/>
                  <a:pt x="1833" y="1737"/>
                </a:cubicBezTo>
                <a:cubicBezTo>
                  <a:pt x="1848" y="1740"/>
                  <a:pt x="1863" y="1742"/>
                  <a:pt x="1877" y="1742"/>
                </a:cubicBezTo>
                <a:cubicBezTo>
                  <a:pt x="2025" y="1742"/>
                  <a:pt x="2121" y="1555"/>
                  <a:pt x="2004" y="1438"/>
                </a:cubicBezTo>
                <a:lnTo>
                  <a:pt x="2025" y="1438"/>
                </a:lnTo>
                <a:cubicBezTo>
                  <a:pt x="1940" y="1374"/>
                  <a:pt x="1940" y="1353"/>
                  <a:pt x="1876" y="1289"/>
                </a:cubicBezTo>
                <a:lnTo>
                  <a:pt x="1705" y="1139"/>
                </a:lnTo>
                <a:cubicBezTo>
                  <a:pt x="1599" y="1033"/>
                  <a:pt x="1492" y="926"/>
                  <a:pt x="1385" y="820"/>
                </a:cubicBezTo>
                <a:cubicBezTo>
                  <a:pt x="1279" y="713"/>
                  <a:pt x="1194" y="606"/>
                  <a:pt x="1087" y="500"/>
                </a:cubicBezTo>
                <a:lnTo>
                  <a:pt x="1023" y="414"/>
                </a:lnTo>
                <a:cubicBezTo>
                  <a:pt x="1002" y="372"/>
                  <a:pt x="980" y="350"/>
                  <a:pt x="959" y="308"/>
                </a:cubicBezTo>
                <a:lnTo>
                  <a:pt x="959" y="308"/>
                </a:lnTo>
                <a:cubicBezTo>
                  <a:pt x="976" y="333"/>
                  <a:pt x="983" y="342"/>
                  <a:pt x="983" y="342"/>
                </a:cubicBezTo>
                <a:cubicBezTo>
                  <a:pt x="985" y="342"/>
                  <a:pt x="972" y="321"/>
                  <a:pt x="959" y="308"/>
                </a:cubicBezTo>
                <a:lnTo>
                  <a:pt x="959" y="308"/>
                </a:lnTo>
                <a:cubicBezTo>
                  <a:pt x="959" y="308"/>
                  <a:pt x="959" y="308"/>
                  <a:pt x="959" y="308"/>
                </a:cubicBezTo>
                <a:lnTo>
                  <a:pt x="916" y="265"/>
                </a:lnTo>
                <a:cubicBezTo>
                  <a:pt x="895" y="222"/>
                  <a:pt x="852" y="158"/>
                  <a:pt x="810" y="116"/>
                </a:cubicBezTo>
                <a:cubicBezTo>
                  <a:pt x="723" y="35"/>
                  <a:pt x="624" y="0"/>
                  <a:pt x="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9"/>
          <p:cNvSpPr/>
          <p:nvPr/>
        </p:nvSpPr>
        <p:spPr>
          <a:xfrm rot="-5400000">
            <a:off x="279153" y="6217851"/>
            <a:ext cx="194265" cy="112623"/>
          </a:xfrm>
          <a:custGeom>
            <a:avLst/>
            <a:gdLst/>
            <a:ahLst/>
            <a:cxnLst/>
            <a:rect l="l" t="t" r="r" b="b"/>
            <a:pathLst>
              <a:path w="2470" h="1432" extrusionOk="0">
                <a:moveTo>
                  <a:pt x="2281" y="1"/>
                </a:moveTo>
                <a:cubicBezTo>
                  <a:pt x="2275" y="1"/>
                  <a:pt x="2268" y="1"/>
                  <a:pt x="2261" y="2"/>
                </a:cubicBezTo>
                <a:lnTo>
                  <a:pt x="2261" y="45"/>
                </a:lnTo>
                <a:lnTo>
                  <a:pt x="2195" y="45"/>
                </a:lnTo>
                <a:cubicBezTo>
                  <a:pt x="2154" y="35"/>
                  <a:pt x="2114" y="31"/>
                  <a:pt x="2074" y="31"/>
                </a:cubicBezTo>
                <a:cubicBezTo>
                  <a:pt x="2030" y="31"/>
                  <a:pt x="1986" y="36"/>
                  <a:pt x="1942" y="45"/>
                </a:cubicBezTo>
                <a:cubicBezTo>
                  <a:pt x="1856" y="45"/>
                  <a:pt x="1771" y="66"/>
                  <a:pt x="1707" y="87"/>
                </a:cubicBezTo>
                <a:cubicBezTo>
                  <a:pt x="1515" y="130"/>
                  <a:pt x="1344" y="194"/>
                  <a:pt x="1195" y="258"/>
                </a:cubicBezTo>
                <a:cubicBezTo>
                  <a:pt x="811" y="386"/>
                  <a:pt x="470" y="557"/>
                  <a:pt x="150" y="791"/>
                </a:cubicBezTo>
                <a:cubicBezTo>
                  <a:pt x="22" y="919"/>
                  <a:pt x="1" y="1132"/>
                  <a:pt x="129" y="1282"/>
                </a:cubicBezTo>
                <a:cubicBezTo>
                  <a:pt x="199" y="1380"/>
                  <a:pt x="315" y="1432"/>
                  <a:pt x="435" y="1432"/>
                </a:cubicBezTo>
                <a:cubicBezTo>
                  <a:pt x="497" y="1432"/>
                  <a:pt x="561" y="1418"/>
                  <a:pt x="619" y="1388"/>
                </a:cubicBezTo>
                <a:cubicBezTo>
                  <a:pt x="769" y="1303"/>
                  <a:pt x="897" y="1175"/>
                  <a:pt x="1046" y="1090"/>
                </a:cubicBezTo>
                <a:cubicBezTo>
                  <a:pt x="1174" y="983"/>
                  <a:pt x="1302" y="919"/>
                  <a:pt x="1451" y="812"/>
                </a:cubicBezTo>
                <a:lnTo>
                  <a:pt x="1878" y="578"/>
                </a:lnTo>
                <a:cubicBezTo>
                  <a:pt x="1942" y="535"/>
                  <a:pt x="2027" y="514"/>
                  <a:pt x="2091" y="471"/>
                </a:cubicBezTo>
                <a:cubicBezTo>
                  <a:pt x="2197" y="429"/>
                  <a:pt x="2261" y="365"/>
                  <a:pt x="2324" y="302"/>
                </a:cubicBezTo>
                <a:lnTo>
                  <a:pt x="2324" y="302"/>
                </a:lnTo>
                <a:lnTo>
                  <a:pt x="2261" y="365"/>
                </a:lnTo>
                <a:lnTo>
                  <a:pt x="2347" y="322"/>
                </a:lnTo>
                <a:cubicBezTo>
                  <a:pt x="2470" y="240"/>
                  <a:pt x="2435" y="1"/>
                  <a:pt x="2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9"/>
          <p:cNvSpPr/>
          <p:nvPr/>
        </p:nvSpPr>
        <p:spPr>
          <a:xfrm rot="-5400000">
            <a:off x="13637" y="6316717"/>
            <a:ext cx="162097" cy="188201"/>
          </a:xfrm>
          <a:custGeom>
            <a:avLst/>
            <a:gdLst/>
            <a:ahLst/>
            <a:cxnLst/>
            <a:rect l="l" t="t" r="r" b="b"/>
            <a:pathLst>
              <a:path w="2061" h="2393" extrusionOk="0">
                <a:moveTo>
                  <a:pt x="1001" y="651"/>
                </a:moveTo>
                <a:lnTo>
                  <a:pt x="1001" y="651"/>
                </a:lnTo>
                <a:cubicBezTo>
                  <a:pt x="1010" y="680"/>
                  <a:pt x="1016" y="691"/>
                  <a:pt x="1017" y="691"/>
                </a:cubicBezTo>
                <a:cubicBezTo>
                  <a:pt x="1018" y="691"/>
                  <a:pt x="1012" y="674"/>
                  <a:pt x="1001" y="651"/>
                </a:cubicBezTo>
                <a:close/>
                <a:moveTo>
                  <a:pt x="470" y="0"/>
                </a:moveTo>
                <a:cubicBezTo>
                  <a:pt x="233" y="0"/>
                  <a:pt x="1" y="210"/>
                  <a:pt x="84" y="502"/>
                </a:cubicBezTo>
                <a:cubicBezTo>
                  <a:pt x="212" y="928"/>
                  <a:pt x="425" y="1291"/>
                  <a:pt x="702" y="1632"/>
                </a:cubicBezTo>
                <a:cubicBezTo>
                  <a:pt x="809" y="1760"/>
                  <a:pt x="937" y="1909"/>
                  <a:pt x="1086" y="2016"/>
                </a:cubicBezTo>
                <a:cubicBezTo>
                  <a:pt x="1129" y="2080"/>
                  <a:pt x="1193" y="2122"/>
                  <a:pt x="1257" y="2144"/>
                </a:cubicBezTo>
                <a:cubicBezTo>
                  <a:pt x="1278" y="2155"/>
                  <a:pt x="1289" y="2159"/>
                  <a:pt x="1293" y="2159"/>
                </a:cubicBezTo>
                <a:lnTo>
                  <a:pt x="1293" y="2159"/>
                </a:lnTo>
                <a:cubicBezTo>
                  <a:pt x="1295" y="2161"/>
                  <a:pt x="1297" y="2163"/>
                  <a:pt x="1299" y="2165"/>
                </a:cubicBezTo>
                <a:cubicBezTo>
                  <a:pt x="1342" y="2208"/>
                  <a:pt x="1342" y="2186"/>
                  <a:pt x="1363" y="2208"/>
                </a:cubicBezTo>
                <a:lnTo>
                  <a:pt x="1427" y="2250"/>
                </a:lnTo>
                <a:lnTo>
                  <a:pt x="1470" y="2272"/>
                </a:lnTo>
                <a:lnTo>
                  <a:pt x="1619" y="2336"/>
                </a:lnTo>
                <a:cubicBezTo>
                  <a:pt x="1664" y="2376"/>
                  <a:pt x="1711" y="2393"/>
                  <a:pt x="1756" y="2393"/>
                </a:cubicBezTo>
                <a:cubicBezTo>
                  <a:pt x="1926" y="2393"/>
                  <a:pt x="2061" y="2151"/>
                  <a:pt x="1875" y="2016"/>
                </a:cubicBezTo>
                <a:cubicBezTo>
                  <a:pt x="1811" y="1952"/>
                  <a:pt x="1768" y="1867"/>
                  <a:pt x="1726" y="1824"/>
                </a:cubicBezTo>
                <a:cubicBezTo>
                  <a:pt x="1683" y="1781"/>
                  <a:pt x="1640" y="1696"/>
                  <a:pt x="1577" y="1632"/>
                </a:cubicBezTo>
                <a:cubicBezTo>
                  <a:pt x="1470" y="1483"/>
                  <a:pt x="1385" y="1333"/>
                  <a:pt x="1278" y="1184"/>
                </a:cubicBezTo>
                <a:cubicBezTo>
                  <a:pt x="1193" y="1035"/>
                  <a:pt x="1107" y="886"/>
                  <a:pt x="1022" y="715"/>
                </a:cubicBezTo>
                <a:cubicBezTo>
                  <a:pt x="1022" y="694"/>
                  <a:pt x="1001" y="672"/>
                  <a:pt x="1001" y="651"/>
                </a:cubicBezTo>
                <a:cubicBezTo>
                  <a:pt x="979" y="608"/>
                  <a:pt x="979" y="566"/>
                  <a:pt x="958" y="523"/>
                </a:cubicBezTo>
                <a:cubicBezTo>
                  <a:pt x="915" y="416"/>
                  <a:pt x="873" y="310"/>
                  <a:pt x="809" y="203"/>
                </a:cubicBezTo>
                <a:cubicBezTo>
                  <a:pt x="727" y="61"/>
                  <a:pt x="598" y="0"/>
                  <a:pt x="4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9"/>
          <p:cNvSpPr/>
          <p:nvPr/>
        </p:nvSpPr>
        <p:spPr>
          <a:xfrm rot="-5400000">
            <a:off x="255520" y="6430716"/>
            <a:ext cx="70549" cy="62131"/>
          </a:xfrm>
          <a:custGeom>
            <a:avLst/>
            <a:gdLst/>
            <a:ahLst/>
            <a:cxnLst/>
            <a:rect l="l" t="t" r="r" b="b"/>
            <a:pathLst>
              <a:path w="897" h="790" extrusionOk="0">
                <a:moveTo>
                  <a:pt x="683" y="256"/>
                </a:moveTo>
                <a:lnTo>
                  <a:pt x="684" y="260"/>
                </a:lnTo>
                <a:lnTo>
                  <a:pt x="684" y="260"/>
                </a:lnTo>
                <a:cubicBezTo>
                  <a:pt x="684" y="259"/>
                  <a:pt x="683" y="259"/>
                  <a:pt x="683" y="258"/>
                </a:cubicBezTo>
                <a:lnTo>
                  <a:pt x="683" y="258"/>
                </a:lnTo>
                <a:cubicBezTo>
                  <a:pt x="683" y="258"/>
                  <a:pt x="683" y="257"/>
                  <a:pt x="683" y="256"/>
                </a:cubicBezTo>
                <a:close/>
                <a:moveTo>
                  <a:pt x="853" y="597"/>
                </a:moveTo>
                <a:lnTo>
                  <a:pt x="832" y="623"/>
                </a:lnTo>
                <a:lnTo>
                  <a:pt x="832" y="623"/>
                </a:lnTo>
                <a:cubicBezTo>
                  <a:pt x="832" y="622"/>
                  <a:pt x="832" y="620"/>
                  <a:pt x="832" y="619"/>
                </a:cubicBezTo>
                <a:lnTo>
                  <a:pt x="853" y="597"/>
                </a:lnTo>
                <a:close/>
                <a:moveTo>
                  <a:pt x="762" y="725"/>
                </a:moveTo>
                <a:lnTo>
                  <a:pt x="762" y="725"/>
                </a:lnTo>
                <a:cubicBezTo>
                  <a:pt x="760" y="727"/>
                  <a:pt x="758" y="728"/>
                  <a:pt x="756" y="730"/>
                </a:cubicBezTo>
                <a:lnTo>
                  <a:pt x="756" y="730"/>
                </a:lnTo>
                <a:lnTo>
                  <a:pt x="768" y="725"/>
                </a:lnTo>
                <a:close/>
                <a:moveTo>
                  <a:pt x="278" y="0"/>
                </a:moveTo>
                <a:cubicBezTo>
                  <a:pt x="235" y="22"/>
                  <a:pt x="192" y="43"/>
                  <a:pt x="150" y="64"/>
                </a:cubicBezTo>
                <a:cubicBezTo>
                  <a:pt x="107" y="86"/>
                  <a:pt x="86" y="128"/>
                  <a:pt x="64" y="171"/>
                </a:cubicBezTo>
                <a:cubicBezTo>
                  <a:pt x="0" y="278"/>
                  <a:pt x="0" y="406"/>
                  <a:pt x="64" y="512"/>
                </a:cubicBezTo>
                <a:cubicBezTo>
                  <a:pt x="86" y="576"/>
                  <a:pt x="128" y="619"/>
                  <a:pt x="171" y="661"/>
                </a:cubicBezTo>
                <a:cubicBezTo>
                  <a:pt x="214" y="683"/>
                  <a:pt x="235" y="704"/>
                  <a:pt x="278" y="725"/>
                </a:cubicBezTo>
                <a:lnTo>
                  <a:pt x="299" y="725"/>
                </a:lnTo>
                <a:cubicBezTo>
                  <a:pt x="320" y="747"/>
                  <a:pt x="363" y="747"/>
                  <a:pt x="406" y="768"/>
                </a:cubicBezTo>
                <a:lnTo>
                  <a:pt x="427" y="768"/>
                </a:lnTo>
                <a:lnTo>
                  <a:pt x="534" y="789"/>
                </a:lnTo>
                <a:lnTo>
                  <a:pt x="555" y="789"/>
                </a:lnTo>
                <a:cubicBezTo>
                  <a:pt x="598" y="768"/>
                  <a:pt x="619" y="768"/>
                  <a:pt x="662" y="768"/>
                </a:cubicBezTo>
                <a:cubicBezTo>
                  <a:pt x="683" y="768"/>
                  <a:pt x="704" y="747"/>
                  <a:pt x="725" y="747"/>
                </a:cubicBezTo>
                <a:cubicBezTo>
                  <a:pt x="737" y="741"/>
                  <a:pt x="747" y="735"/>
                  <a:pt x="756" y="730"/>
                </a:cubicBezTo>
                <a:lnTo>
                  <a:pt x="756" y="730"/>
                </a:lnTo>
                <a:lnTo>
                  <a:pt x="704" y="747"/>
                </a:lnTo>
                <a:cubicBezTo>
                  <a:pt x="725" y="736"/>
                  <a:pt x="741" y="731"/>
                  <a:pt x="755" y="725"/>
                </a:cubicBezTo>
                <a:lnTo>
                  <a:pt x="762" y="725"/>
                </a:lnTo>
                <a:cubicBezTo>
                  <a:pt x="767" y="722"/>
                  <a:pt x="771" y="719"/>
                  <a:pt x="775" y="716"/>
                </a:cubicBezTo>
                <a:lnTo>
                  <a:pt x="775" y="716"/>
                </a:lnTo>
                <a:cubicBezTo>
                  <a:pt x="780" y="712"/>
                  <a:pt x="785" y="709"/>
                  <a:pt x="789" y="704"/>
                </a:cubicBezTo>
                <a:lnTo>
                  <a:pt x="832" y="683"/>
                </a:lnTo>
                <a:cubicBezTo>
                  <a:pt x="853" y="661"/>
                  <a:pt x="875" y="640"/>
                  <a:pt x="875" y="597"/>
                </a:cubicBezTo>
                <a:cubicBezTo>
                  <a:pt x="896" y="597"/>
                  <a:pt x="896" y="576"/>
                  <a:pt x="896" y="555"/>
                </a:cubicBezTo>
                <a:cubicBezTo>
                  <a:pt x="896" y="534"/>
                  <a:pt x="896" y="491"/>
                  <a:pt x="896" y="470"/>
                </a:cubicBezTo>
                <a:cubicBezTo>
                  <a:pt x="875" y="427"/>
                  <a:pt x="853" y="406"/>
                  <a:pt x="832" y="384"/>
                </a:cubicBezTo>
                <a:cubicBezTo>
                  <a:pt x="814" y="366"/>
                  <a:pt x="796" y="348"/>
                  <a:pt x="778" y="343"/>
                </a:cubicBezTo>
                <a:lnTo>
                  <a:pt x="778" y="343"/>
                </a:lnTo>
                <a:cubicBezTo>
                  <a:pt x="755" y="319"/>
                  <a:pt x="729" y="299"/>
                  <a:pt x="701" y="283"/>
                </a:cubicBezTo>
                <a:lnTo>
                  <a:pt x="701" y="283"/>
                </a:lnTo>
                <a:cubicBezTo>
                  <a:pt x="701" y="282"/>
                  <a:pt x="700" y="281"/>
                  <a:pt x="699" y="280"/>
                </a:cubicBezTo>
                <a:lnTo>
                  <a:pt x="699" y="280"/>
                </a:lnTo>
                <a:cubicBezTo>
                  <a:pt x="682" y="180"/>
                  <a:pt x="623" y="96"/>
                  <a:pt x="534" y="43"/>
                </a:cubicBezTo>
                <a:lnTo>
                  <a:pt x="4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9"/>
          <p:cNvSpPr/>
          <p:nvPr/>
        </p:nvSpPr>
        <p:spPr>
          <a:xfrm rot="5400000">
            <a:off x="3643235" y="5793908"/>
            <a:ext cx="331405" cy="1887057"/>
          </a:xfrm>
          <a:custGeom>
            <a:avLst/>
            <a:gdLst/>
            <a:ahLst/>
            <a:cxnLst/>
            <a:rect l="l" t="t" r="r" b="b"/>
            <a:pathLst>
              <a:path w="5588" h="15542" extrusionOk="0">
                <a:moveTo>
                  <a:pt x="4548" y="1"/>
                </a:moveTo>
                <a:cubicBezTo>
                  <a:pt x="3927" y="1"/>
                  <a:pt x="3303" y="39"/>
                  <a:pt x="2688" y="121"/>
                </a:cubicBezTo>
                <a:cubicBezTo>
                  <a:pt x="2282" y="143"/>
                  <a:pt x="1899" y="292"/>
                  <a:pt x="1579" y="548"/>
                </a:cubicBezTo>
                <a:cubicBezTo>
                  <a:pt x="1365" y="804"/>
                  <a:pt x="1216" y="1102"/>
                  <a:pt x="1174" y="1422"/>
                </a:cubicBezTo>
                <a:cubicBezTo>
                  <a:pt x="256" y="5367"/>
                  <a:pt x="1" y="9419"/>
                  <a:pt x="384" y="13429"/>
                </a:cubicBezTo>
                <a:cubicBezTo>
                  <a:pt x="448" y="14026"/>
                  <a:pt x="555" y="14687"/>
                  <a:pt x="1046" y="15092"/>
                </a:cubicBezTo>
                <a:cubicBezTo>
                  <a:pt x="1493" y="15455"/>
                  <a:pt x="2112" y="15497"/>
                  <a:pt x="2709" y="15519"/>
                </a:cubicBezTo>
                <a:cubicBezTo>
                  <a:pt x="3076" y="15535"/>
                  <a:pt x="3442" y="15542"/>
                  <a:pt x="3809" y="15542"/>
                </a:cubicBezTo>
                <a:cubicBezTo>
                  <a:pt x="4402" y="15542"/>
                  <a:pt x="4995" y="15524"/>
                  <a:pt x="5588" y="15497"/>
                </a:cubicBezTo>
                <a:lnTo>
                  <a:pt x="5588" y="36"/>
                </a:lnTo>
                <a:cubicBezTo>
                  <a:pt x="5244" y="13"/>
                  <a:pt x="4896" y="1"/>
                  <a:pt x="45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3321069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>
            <a:spLocks noGrp="1"/>
          </p:cNvSpPr>
          <p:nvPr>
            <p:ph type="title"/>
          </p:nvPr>
        </p:nvSpPr>
        <p:spPr>
          <a:xfrm flipH="1">
            <a:off x="1375233" y="1779075"/>
            <a:ext cx="4268000" cy="1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3" name="Google Shape;723;p49"/>
          <p:cNvSpPr txBox="1">
            <a:spLocks noGrp="1"/>
          </p:cNvSpPr>
          <p:nvPr>
            <p:ph type="subTitle" idx="1"/>
          </p:nvPr>
        </p:nvSpPr>
        <p:spPr>
          <a:xfrm flipH="1">
            <a:off x="1616024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4" name="Google Shape;724;p49"/>
          <p:cNvSpPr/>
          <p:nvPr/>
        </p:nvSpPr>
        <p:spPr>
          <a:xfrm>
            <a:off x="0" y="0"/>
            <a:ext cx="593200" cy="5932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5" name="Google Shape;725;p49"/>
          <p:cNvSpPr/>
          <p:nvPr/>
        </p:nvSpPr>
        <p:spPr>
          <a:xfrm rot="-9281215">
            <a:off x="2204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6" name="Google Shape;726;p49"/>
          <p:cNvSpPr/>
          <p:nvPr/>
        </p:nvSpPr>
        <p:spPr>
          <a:xfrm rot="-9280772">
            <a:off x="-593729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7" name="Google Shape;727;p49"/>
          <p:cNvSpPr/>
          <p:nvPr/>
        </p:nvSpPr>
        <p:spPr>
          <a:xfrm rot="-9281383" flipH="1">
            <a:off x="-1228749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8" name="Google Shape;728;p49"/>
          <p:cNvSpPr/>
          <p:nvPr/>
        </p:nvSpPr>
        <p:spPr>
          <a:xfrm rot="10800000" flipH="1">
            <a:off x="-894137" y="10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9" name="Google Shape;729;p49"/>
          <p:cNvSpPr/>
          <p:nvPr/>
        </p:nvSpPr>
        <p:spPr>
          <a:xfrm rot="9367883">
            <a:off x="-124940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0" name="Google Shape;730;p49"/>
          <p:cNvSpPr/>
          <p:nvPr/>
        </p:nvSpPr>
        <p:spPr>
          <a:xfrm rot="-1518617">
            <a:off x="-1323756" y="-1160355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1" name="Google Shape;731;p49"/>
          <p:cNvSpPr/>
          <p:nvPr/>
        </p:nvSpPr>
        <p:spPr>
          <a:xfrm rot="5400000">
            <a:off x="1629241" y="1300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2" name="Google Shape;732;p49"/>
          <p:cNvSpPr/>
          <p:nvPr/>
        </p:nvSpPr>
        <p:spPr>
          <a:xfrm rot="5400000">
            <a:off x="2936259" y="6128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3" name="Google Shape;733;p49"/>
          <p:cNvSpPr/>
          <p:nvPr/>
        </p:nvSpPr>
        <p:spPr>
          <a:xfrm rot="-5400000">
            <a:off x="753475" y="1096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4" name="Google Shape;734;p49"/>
          <p:cNvSpPr/>
          <p:nvPr/>
        </p:nvSpPr>
        <p:spPr>
          <a:xfrm rot="5400000">
            <a:off x="2061308" y="52821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50640398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0"/>
          <p:cNvSpPr txBox="1">
            <a:spLocks noGrp="1"/>
          </p:cNvSpPr>
          <p:nvPr>
            <p:ph type="title"/>
          </p:nvPr>
        </p:nvSpPr>
        <p:spPr>
          <a:xfrm>
            <a:off x="5671733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7" name="Google Shape;737;p50"/>
          <p:cNvSpPr txBox="1">
            <a:spLocks noGrp="1"/>
          </p:cNvSpPr>
          <p:nvPr>
            <p:ph type="subTitle" idx="1"/>
          </p:nvPr>
        </p:nvSpPr>
        <p:spPr>
          <a:xfrm>
            <a:off x="6914816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8" name="Google Shape;738;p50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9" name="Google Shape;739;p50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0" name="Google Shape;740;p50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1" name="Google Shape;741;p50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2" name="Google Shape;742;p50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3" name="Google Shape;743;p50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4" name="Google Shape;744;p50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5" name="Google Shape;745;p50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6" name="Google Shape;746;p50"/>
          <p:cNvSpPr/>
          <p:nvPr/>
        </p:nvSpPr>
        <p:spPr>
          <a:xfrm rot="-54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7" name="Google Shape;747;p50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081409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0" name="Google Shape;750;p51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 rot="-5911893" flipH="1">
            <a:off x="416701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2" name="Google Shape;752;p51"/>
          <p:cNvSpPr/>
          <p:nvPr/>
        </p:nvSpPr>
        <p:spPr>
          <a:xfrm rot="-515846" flipH="1">
            <a:off x="-53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3" name="Google Shape;753;p51"/>
          <p:cNvSpPr/>
          <p:nvPr/>
        </p:nvSpPr>
        <p:spPr>
          <a:xfrm flipH="1">
            <a:off x="-56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4" name="Google Shape;754;p51"/>
          <p:cNvSpPr/>
          <p:nvPr/>
        </p:nvSpPr>
        <p:spPr>
          <a:xfrm>
            <a:off x="-3671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5" name="Google Shape;755;p51"/>
          <p:cNvSpPr/>
          <p:nvPr/>
        </p:nvSpPr>
        <p:spPr>
          <a:xfrm rot="1067063" flipH="1">
            <a:off x="-7420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6" name="Google Shape;756;p51"/>
          <p:cNvSpPr/>
          <p:nvPr/>
        </p:nvSpPr>
        <p:spPr>
          <a:xfrm rot="626416">
            <a:off x="-17956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7" name="Google Shape;757;p51"/>
          <p:cNvSpPr/>
          <p:nvPr/>
        </p:nvSpPr>
        <p:spPr>
          <a:xfrm rot="5400000">
            <a:off x="2766492" y="5802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8" name="Google Shape;758;p51"/>
          <p:cNvSpPr/>
          <p:nvPr/>
        </p:nvSpPr>
        <p:spPr>
          <a:xfrm rot="1364436">
            <a:off x="2777028" y="717890"/>
            <a:ext cx="131416" cy="13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9" name="Google Shape;759;p51"/>
          <p:cNvSpPr/>
          <p:nvPr/>
        </p:nvSpPr>
        <p:spPr>
          <a:xfrm rot="-5400000">
            <a:off x="1890725" y="5598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0" name="Google Shape;760;p51"/>
          <p:cNvSpPr/>
          <p:nvPr/>
        </p:nvSpPr>
        <p:spPr>
          <a:xfrm rot="1359618">
            <a:off x="1671890" y="1131690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2113692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3" name="Google Shape;763;p52"/>
          <p:cNvSpPr txBox="1">
            <a:spLocks noGrp="1"/>
          </p:cNvSpPr>
          <p:nvPr>
            <p:ph type="subTitle" idx="1"/>
          </p:nvPr>
        </p:nvSpPr>
        <p:spPr>
          <a:xfrm>
            <a:off x="6846567" y="2363367"/>
            <a:ext cx="4300000" cy="31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4" name="Google Shape;764;p52"/>
          <p:cNvSpPr/>
          <p:nvPr/>
        </p:nvSpPr>
        <p:spPr>
          <a:xfrm rot="10800000" flipH="1">
            <a:off x="-525579" y="-6341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5" name="Google Shape;765;p52"/>
          <p:cNvSpPr/>
          <p:nvPr/>
        </p:nvSpPr>
        <p:spPr>
          <a:xfrm rot="9367883">
            <a:off x="-880845" y="-59898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6" name="Google Shape;766;p52"/>
          <p:cNvSpPr/>
          <p:nvPr/>
        </p:nvSpPr>
        <p:spPr>
          <a:xfrm rot="9944222" flipH="1">
            <a:off x="-1595952" y="-541118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7" name="Google Shape;767;p52"/>
          <p:cNvSpPr/>
          <p:nvPr/>
        </p:nvSpPr>
        <p:spPr>
          <a:xfrm rot="3327864">
            <a:off x="3630962" y="335883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8" name="Google Shape;768;p52"/>
          <p:cNvSpPr/>
          <p:nvPr/>
        </p:nvSpPr>
        <p:spPr>
          <a:xfrm rot="3326249">
            <a:off x="2054231" y="1281810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9" name="Google Shape;769;p52"/>
          <p:cNvSpPr/>
          <p:nvPr/>
        </p:nvSpPr>
        <p:spPr>
          <a:xfrm rot="-7473751">
            <a:off x="2777815" y="697639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0" name="Google Shape;770;p52"/>
          <p:cNvSpPr/>
          <p:nvPr/>
        </p:nvSpPr>
        <p:spPr>
          <a:xfrm rot="3327864">
            <a:off x="870215" y="1049458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77046571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2657600" y="1872617"/>
            <a:ext cx="6876800" cy="1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3996800" y="3184049"/>
            <a:ext cx="4198400" cy="1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4" name="Google Shape;774;p53"/>
          <p:cNvSpPr/>
          <p:nvPr/>
        </p:nvSpPr>
        <p:spPr>
          <a:xfrm>
            <a:off x="1373634" y="5280236"/>
            <a:ext cx="9445233" cy="1577729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5816666"/>
            <a:ext cx="12192468" cy="104280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6" name="Google Shape;776;p53"/>
          <p:cNvSpPr/>
          <p:nvPr/>
        </p:nvSpPr>
        <p:spPr>
          <a:xfrm rot="6479671">
            <a:off x="7274120" y="-1905314"/>
            <a:ext cx="2003465" cy="468113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7" name="Google Shape;777;p53"/>
          <p:cNvSpPr/>
          <p:nvPr/>
        </p:nvSpPr>
        <p:spPr>
          <a:xfrm>
            <a:off x="1" y="-223233"/>
            <a:ext cx="12192468" cy="1108664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8" name="Google Shape;778;p53"/>
          <p:cNvSpPr/>
          <p:nvPr/>
        </p:nvSpPr>
        <p:spPr>
          <a:xfrm>
            <a:off x="0" y="-223233"/>
            <a:ext cx="12192104" cy="121577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9" name="Google Shape;779;p53"/>
          <p:cNvSpPr/>
          <p:nvPr/>
        </p:nvSpPr>
        <p:spPr>
          <a:xfrm>
            <a:off x="1" y="5889248"/>
            <a:ext cx="12191587" cy="96920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0" name="Google Shape;780;p53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1" name="Google Shape;781;p53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3" name="Google Shape;783;p53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4" name="Google Shape;784;p53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5" name="Google Shape;785;p53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6" name="Google Shape;786;p53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35831735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4"/>
          <p:cNvSpPr/>
          <p:nvPr/>
        </p:nvSpPr>
        <p:spPr>
          <a:xfrm rot="10800000">
            <a:off x="9734634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9" name="Google Shape;789;p54"/>
          <p:cNvSpPr/>
          <p:nvPr/>
        </p:nvSpPr>
        <p:spPr>
          <a:xfrm rot="-9367883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0" name="Google Shape;790;p54"/>
          <p:cNvSpPr/>
          <p:nvPr/>
        </p:nvSpPr>
        <p:spPr>
          <a:xfrm rot="-9944222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1" name="Google Shape;791;p54"/>
          <p:cNvSpPr/>
          <p:nvPr/>
        </p:nvSpPr>
        <p:spPr>
          <a:xfrm rot="5027361" flipH="1">
            <a:off x="10317632" y="535237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2" name="Google Shape;792;p54"/>
          <p:cNvSpPr/>
          <p:nvPr/>
        </p:nvSpPr>
        <p:spPr>
          <a:xfrm rot="10093095" flipH="1">
            <a:off x="8212570" y="5893980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3" name="Google Shape;793;p54"/>
          <p:cNvSpPr/>
          <p:nvPr/>
        </p:nvSpPr>
        <p:spPr>
          <a:xfrm rot="10800000" flipH="1">
            <a:off x="8212627" y="5769562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6548800" y="1779067"/>
            <a:ext cx="4268000" cy="1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5" name="Google Shape;795;p54"/>
          <p:cNvSpPr txBox="1">
            <a:spLocks noGrp="1"/>
          </p:cNvSpPr>
          <p:nvPr>
            <p:ph type="subTitle" idx="1"/>
          </p:nvPr>
        </p:nvSpPr>
        <p:spPr>
          <a:xfrm>
            <a:off x="6548809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6" name="Google Shape;796;p54"/>
          <p:cNvSpPr/>
          <p:nvPr/>
        </p:nvSpPr>
        <p:spPr>
          <a:xfrm rot="5400000">
            <a:off x="10294841" y="5766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7" name="Google Shape;797;p54"/>
          <p:cNvSpPr/>
          <p:nvPr/>
        </p:nvSpPr>
        <p:spPr>
          <a:xfrm rot="5400000">
            <a:off x="9759292" y="10688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8" name="Google Shape;798;p54"/>
          <p:cNvSpPr/>
          <p:nvPr/>
        </p:nvSpPr>
        <p:spPr>
          <a:xfrm rot="-5400000">
            <a:off x="9419075" y="5562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9" name="Google Shape;799;p54"/>
          <p:cNvSpPr/>
          <p:nvPr/>
        </p:nvSpPr>
        <p:spPr>
          <a:xfrm rot="5400000">
            <a:off x="8884341" y="2225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308106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/>
          <p:nvPr/>
        </p:nvSpPr>
        <p:spPr>
          <a:xfrm rot="10800000">
            <a:off x="7259003" y="5381793"/>
            <a:ext cx="4859476" cy="1491228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2" name="Google Shape;802;p55"/>
          <p:cNvSpPr/>
          <p:nvPr/>
        </p:nvSpPr>
        <p:spPr>
          <a:xfrm>
            <a:off x="8277133" y="5178220"/>
            <a:ext cx="3915624" cy="1694800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3" name="Google Shape;803;p55"/>
          <p:cNvSpPr/>
          <p:nvPr/>
        </p:nvSpPr>
        <p:spPr>
          <a:xfrm flipH="1">
            <a:off x="8860410" y="5178098"/>
            <a:ext cx="3331639" cy="169489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4" name="Google Shape;804;p55"/>
          <p:cNvSpPr txBox="1">
            <a:spLocks noGrp="1"/>
          </p:cNvSpPr>
          <p:nvPr>
            <p:ph type="title"/>
          </p:nvPr>
        </p:nvSpPr>
        <p:spPr>
          <a:xfrm>
            <a:off x="6255733" y="2563933"/>
            <a:ext cx="47244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subTitle" idx="1"/>
          </p:nvPr>
        </p:nvSpPr>
        <p:spPr>
          <a:xfrm>
            <a:off x="6255828" y="3676167"/>
            <a:ext cx="47244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6" name="Google Shape;806;p55"/>
          <p:cNvSpPr/>
          <p:nvPr/>
        </p:nvSpPr>
        <p:spPr>
          <a:xfrm rot="10800000">
            <a:off x="8989714" y="2985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7" name="Google Shape;807;p55"/>
          <p:cNvSpPr/>
          <p:nvPr/>
        </p:nvSpPr>
        <p:spPr>
          <a:xfrm rot="-9367883" flipH="1">
            <a:off x="8397374" y="-50571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8" name="Google Shape;808;p55"/>
          <p:cNvSpPr/>
          <p:nvPr/>
        </p:nvSpPr>
        <p:spPr>
          <a:xfrm rot="-9944222">
            <a:off x="8510593" y="-44785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9" name="Google Shape;809;p55"/>
          <p:cNvSpPr/>
          <p:nvPr/>
        </p:nvSpPr>
        <p:spPr>
          <a:xfrm rot="5400000">
            <a:off x="10762241" y="1037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10" name="Google Shape;810;p55"/>
          <p:cNvSpPr/>
          <p:nvPr/>
        </p:nvSpPr>
        <p:spPr>
          <a:xfrm rot="5400000">
            <a:off x="8006592" y="6484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11" name="Google Shape;811;p55"/>
          <p:cNvSpPr/>
          <p:nvPr/>
        </p:nvSpPr>
        <p:spPr>
          <a:xfrm rot="-5400000">
            <a:off x="9886475" y="833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12" name="Google Shape;812;p55"/>
          <p:cNvSpPr/>
          <p:nvPr/>
        </p:nvSpPr>
        <p:spPr>
          <a:xfrm rot="5400000">
            <a:off x="7131641" y="5638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763584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6"/>
          <p:cNvSpPr txBox="1">
            <a:spLocks noGrp="1"/>
          </p:cNvSpPr>
          <p:nvPr>
            <p:ph type="title"/>
          </p:nvPr>
        </p:nvSpPr>
        <p:spPr>
          <a:xfrm>
            <a:off x="3591800" y="484367"/>
            <a:ext cx="500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5" name="Google Shape;815;p56"/>
          <p:cNvSpPr txBox="1">
            <a:spLocks noGrp="1"/>
          </p:cNvSpPr>
          <p:nvPr>
            <p:ph type="subTitle" idx="1"/>
          </p:nvPr>
        </p:nvSpPr>
        <p:spPr>
          <a:xfrm>
            <a:off x="6207803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6" name="Google Shape;816;p56"/>
          <p:cNvSpPr txBox="1">
            <a:spLocks noGrp="1"/>
          </p:cNvSpPr>
          <p:nvPr>
            <p:ph type="subTitle" idx="2"/>
          </p:nvPr>
        </p:nvSpPr>
        <p:spPr>
          <a:xfrm>
            <a:off x="6611301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7" name="Google Shape;817;p56"/>
          <p:cNvSpPr txBox="1">
            <a:spLocks noGrp="1"/>
          </p:cNvSpPr>
          <p:nvPr>
            <p:ph type="subTitle" idx="3"/>
          </p:nvPr>
        </p:nvSpPr>
        <p:spPr>
          <a:xfrm>
            <a:off x="1923784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8" name="Google Shape;818;p56"/>
          <p:cNvSpPr txBox="1">
            <a:spLocks noGrp="1"/>
          </p:cNvSpPr>
          <p:nvPr>
            <p:ph type="subTitle" idx="4"/>
          </p:nvPr>
        </p:nvSpPr>
        <p:spPr>
          <a:xfrm>
            <a:off x="2327584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9" name="Google Shape;819;p56"/>
          <p:cNvSpPr txBox="1">
            <a:spLocks noGrp="1"/>
          </p:cNvSpPr>
          <p:nvPr>
            <p:ph type="subTitle" idx="5"/>
          </p:nvPr>
        </p:nvSpPr>
        <p:spPr>
          <a:xfrm>
            <a:off x="6207749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0" name="Google Shape;820;p56"/>
          <p:cNvSpPr txBox="1">
            <a:spLocks noGrp="1"/>
          </p:cNvSpPr>
          <p:nvPr>
            <p:ph type="subTitle" idx="6"/>
          </p:nvPr>
        </p:nvSpPr>
        <p:spPr>
          <a:xfrm>
            <a:off x="6611301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1" name="Google Shape;821;p56"/>
          <p:cNvSpPr txBox="1">
            <a:spLocks noGrp="1"/>
          </p:cNvSpPr>
          <p:nvPr>
            <p:ph type="subTitle" idx="7"/>
          </p:nvPr>
        </p:nvSpPr>
        <p:spPr>
          <a:xfrm>
            <a:off x="1923784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2" name="Google Shape;822;p56"/>
          <p:cNvSpPr txBox="1">
            <a:spLocks noGrp="1"/>
          </p:cNvSpPr>
          <p:nvPr>
            <p:ph type="subTitle" idx="8"/>
          </p:nvPr>
        </p:nvSpPr>
        <p:spPr>
          <a:xfrm>
            <a:off x="2327584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3" name="Google Shape;823;p56"/>
          <p:cNvSpPr/>
          <p:nvPr/>
        </p:nvSpPr>
        <p:spPr>
          <a:xfrm rot="-5532439" flipH="1">
            <a:off x="-2726736" y="309623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4" name="Google Shape;824;p56"/>
          <p:cNvSpPr/>
          <p:nvPr/>
        </p:nvSpPr>
        <p:spPr>
          <a:xfrm rot="-5400000" flipH="1">
            <a:off x="-1110025" y="3768575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-734683" y="4850699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6" name="Google Shape;826;p56"/>
          <p:cNvSpPr/>
          <p:nvPr/>
        </p:nvSpPr>
        <p:spPr>
          <a:xfrm rot="5400000" flipH="1">
            <a:off x="1467168" y="58772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7" name="Google Shape;827;p56"/>
          <p:cNvSpPr/>
          <p:nvPr/>
        </p:nvSpPr>
        <p:spPr>
          <a:xfrm rot="5400000" flipH="1">
            <a:off x="882601" y="487644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8" name="Google Shape;828;p56"/>
          <p:cNvSpPr/>
          <p:nvPr/>
        </p:nvSpPr>
        <p:spPr>
          <a:xfrm rot="5400000" flipH="1">
            <a:off x="420135" y="260084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9" name="Google Shape;829;p56"/>
          <p:cNvSpPr/>
          <p:nvPr/>
        </p:nvSpPr>
        <p:spPr>
          <a:xfrm rot="5400000" flipH="1">
            <a:off x="611001" y="3309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0" name="Google Shape;830;p56"/>
          <p:cNvSpPr/>
          <p:nvPr/>
        </p:nvSpPr>
        <p:spPr>
          <a:xfrm rot="5267561" flipH="1">
            <a:off x="8493765" y="2549425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1" name="Google Shape;831;p56"/>
          <p:cNvSpPr/>
          <p:nvPr/>
        </p:nvSpPr>
        <p:spPr>
          <a:xfrm rot="5400000" flipH="1">
            <a:off x="10110506" y="1629753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2" name="Google Shape;832;p56"/>
          <p:cNvSpPr/>
          <p:nvPr/>
        </p:nvSpPr>
        <p:spPr>
          <a:xfrm rot="-5400000" flipH="1">
            <a:off x="10130804" y="51738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3" name="Google Shape;833;p56"/>
          <p:cNvSpPr/>
          <p:nvPr/>
        </p:nvSpPr>
        <p:spPr>
          <a:xfrm rot="-5400000" flipH="1">
            <a:off x="10593617" y="6780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4" name="Google Shape;834;p56"/>
          <p:cNvSpPr/>
          <p:nvPr/>
        </p:nvSpPr>
        <p:spPr>
          <a:xfrm rot="-5400000" flipH="1">
            <a:off x="11178184" y="16788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5" name="Google Shape;835;p56"/>
          <p:cNvSpPr/>
          <p:nvPr/>
        </p:nvSpPr>
        <p:spPr>
          <a:xfrm rot="-5400000" flipH="1">
            <a:off x="11640651" y="39544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6" name="Google Shape;836;p56"/>
          <p:cNvSpPr/>
          <p:nvPr/>
        </p:nvSpPr>
        <p:spPr>
          <a:xfrm rot="-5400000" flipH="1">
            <a:off x="11362984" y="61379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9699918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9" name="Google Shape;839;p57"/>
          <p:cNvSpPr txBox="1">
            <a:spLocks noGrp="1"/>
          </p:cNvSpPr>
          <p:nvPr>
            <p:ph type="title" idx="2"/>
          </p:nvPr>
        </p:nvSpPr>
        <p:spPr>
          <a:xfrm>
            <a:off x="794500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0" name="Google Shape;840;p57"/>
          <p:cNvSpPr txBox="1">
            <a:spLocks noGrp="1"/>
          </p:cNvSpPr>
          <p:nvPr>
            <p:ph type="subTitle" idx="1"/>
          </p:nvPr>
        </p:nvSpPr>
        <p:spPr>
          <a:xfrm>
            <a:off x="1088100" y="3042971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1" name="Google Shape;841;p57"/>
          <p:cNvSpPr txBox="1">
            <a:spLocks noGrp="1"/>
          </p:cNvSpPr>
          <p:nvPr>
            <p:ph type="title" idx="3"/>
          </p:nvPr>
        </p:nvSpPr>
        <p:spPr>
          <a:xfrm>
            <a:off x="7993133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2" name="Google Shape;842;p57"/>
          <p:cNvSpPr txBox="1">
            <a:spLocks noGrp="1"/>
          </p:cNvSpPr>
          <p:nvPr>
            <p:ph type="subTitle" idx="4"/>
          </p:nvPr>
        </p:nvSpPr>
        <p:spPr>
          <a:xfrm>
            <a:off x="7993133" y="3042972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3" name="Google Shape;843;p57"/>
          <p:cNvSpPr txBox="1">
            <a:spLocks noGrp="1"/>
          </p:cNvSpPr>
          <p:nvPr>
            <p:ph type="title" idx="5"/>
          </p:nvPr>
        </p:nvSpPr>
        <p:spPr>
          <a:xfrm>
            <a:off x="794500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4" name="Google Shape;844;p57"/>
          <p:cNvSpPr txBox="1">
            <a:spLocks noGrp="1"/>
          </p:cNvSpPr>
          <p:nvPr>
            <p:ph type="subTitle" idx="6"/>
          </p:nvPr>
        </p:nvSpPr>
        <p:spPr>
          <a:xfrm>
            <a:off x="1088100" y="4897504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5" name="Google Shape;845;p57"/>
          <p:cNvSpPr txBox="1">
            <a:spLocks noGrp="1"/>
          </p:cNvSpPr>
          <p:nvPr>
            <p:ph type="title" idx="7"/>
          </p:nvPr>
        </p:nvSpPr>
        <p:spPr>
          <a:xfrm>
            <a:off x="7993133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6" name="Google Shape;846;p57"/>
          <p:cNvSpPr txBox="1">
            <a:spLocks noGrp="1"/>
          </p:cNvSpPr>
          <p:nvPr>
            <p:ph type="subTitle" idx="8"/>
          </p:nvPr>
        </p:nvSpPr>
        <p:spPr>
          <a:xfrm>
            <a:off x="7993133" y="4897503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7" name="Google Shape;847;p57"/>
          <p:cNvSpPr/>
          <p:nvPr/>
        </p:nvSpPr>
        <p:spPr>
          <a:xfrm rot="10800000" flipH="1">
            <a:off x="50570" y="5832845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48" name="Google Shape;848;p57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49" name="Google Shape;849;p57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0" name="Google Shape;850;p57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1" name="Google Shape;851;p57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2" name="Google Shape;852;p57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3" name="Google Shape;853;p57"/>
          <p:cNvSpPr/>
          <p:nvPr/>
        </p:nvSpPr>
        <p:spPr>
          <a:xfrm rot="5400000">
            <a:off x="11831908" y="1371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4" name="Google Shape;854;p57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5" name="Google Shape;855;p57"/>
          <p:cNvSpPr/>
          <p:nvPr/>
        </p:nvSpPr>
        <p:spPr>
          <a:xfrm rot="-5400000">
            <a:off x="10911208" y="1073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6" name="Google Shape;856;p57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1286827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9" name="Google Shape;859;p58"/>
          <p:cNvSpPr txBox="1">
            <a:spLocks noGrp="1"/>
          </p:cNvSpPr>
          <p:nvPr>
            <p:ph type="subTitle" idx="1"/>
          </p:nvPr>
        </p:nvSpPr>
        <p:spPr>
          <a:xfrm>
            <a:off x="4438609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0" name="Google Shape;860;p58"/>
          <p:cNvSpPr txBox="1">
            <a:spLocks noGrp="1"/>
          </p:cNvSpPr>
          <p:nvPr>
            <p:ph type="subTitle" idx="2"/>
          </p:nvPr>
        </p:nvSpPr>
        <p:spPr>
          <a:xfrm>
            <a:off x="4643609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1" name="Google Shape;861;p58"/>
          <p:cNvSpPr txBox="1">
            <a:spLocks noGrp="1"/>
          </p:cNvSpPr>
          <p:nvPr>
            <p:ph type="subTitle" idx="3"/>
          </p:nvPr>
        </p:nvSpPr>
        <p:spPr>
          <a:xfrm>
            <a:off x="1055751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2" name="Google Shape;862;p58"/>
          <p:cNvSpPr txBox="1">
            <a:spLocks noGrp="1"/>
          </p:cNvSpPr>
          <p:nvPr>
            <p:ph type="subTitle" idx="4"/>
          </p:nvPr>
        </p:nvSpPr>
        <p:spPr>
          <a:xfrm>
            <a:off x="1260751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3" name="Google Shape;863;p58"/>
          <p:cNvSpPr txBox="1">
            <a:spLocks noGrp="1"/>
          </p:cNvSpPr>
          <p:nvPr>
            <p:ph type="subTitle" idx="5"/>
          </p:nvPr>
        </p:nvSpPr>
        <p:spPr>
          <a:xfrm>
            <a:off x="7821433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4" name="Google Shape;864;p58"/>
          <p:cNvSpPr txBox="1">
            <a:spLocks noGrp="1"/>
          </p:cNvSpPr>
          <p:nvPr>
            <p:ph type="subTitle" idx="6"/>
          </p:nvPr>
        </p:nvSpPr>
        <p:spPr>
          <a:xfrm>
            <a:off x="8026433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5" name="Google Shape;865;p58"/>
          <p:cNvSpPr/>
          <p:nvPr/>
        </p:nvSpPr>
        <p:spPr>
          <a:xfrm rot="10800000">
            <a:off x="3375055" y="5647098"/>
            <a:ext cx="7238608" cy="1346469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66" name="Google Shape;866;p58"/>
          <p:cNvSpPr/>
          <p:nvPr/>
        </p:nvSpPr>
        <p:spPr>
          <a:xfrm rot="5400000">
            <a:off x="4145232" y="3805446"/>
            <a:ext cx="1923040" cy="4751756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67" name="Google Shape;867;p58"/>
          <p:cNvSpPr/>
          <p:nvPr/>
        </p:nvSpPr>
        <p:spPr>
          <a:xfrm>
            <a:off x="4910600" y="5894167"/>
            <a:ext cx="2842800" cy="1645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68" name="Google Shape;868;p58"/>
          <p:cNvSpPr/>
          <p:nvPr/>
        </p:nvSpPr>
        <p:spPr>
          <a:xfrm rot="10800000" flipH="1">
            <a:off x="5291584" y="54290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69" name="Google Shape;869;p58"/>
          <p:cNvSpPr/>
          <p:nvPr/>
        </p:nvSpPr>
        <p:spPr>
          <a:xfrm rot="10800000" flipH="1">
            <a:off x="7895235" y="6072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0" name="Google Shape;870;p58"/>
          <p:cNvSpPr/>
          <p:nvPr/>
        </p:nvSpPr>
        <p:spPr>
          <a:xfrm rot="10800000" flipH="1">
            <a:off x="1689617" y="6028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1" name="Google Shape;871;p58"/>
          <p:cNvSpPr/>
          <p:nvPr/>
        </p:nvSpPr>
        <p:spPr>
          <a:xfrm rot="10800000" flipH="1">
            <a:off x="10800035" y="6337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2" name="Google Shape;872;p58"/>
          <p:cNvSpPr/>
          <p:nvPr/>
        </p:nvSpPr>
        <p:spPr>
          <a:xfrm rot="10800000" flipH="1">
            <a:off x="8674417" y="64687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3" name="Google Shape;873;p58"/>
          <p:cNvSpPr/>
          <p:nvPr/>
        </p:nvSpPr>
        <p:spPr>
          <a:xfrm rot="10800000" flipH="1">
            <a:off x="2647568" y="54723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20858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>
            <a:spLocks noGrp="1"/>
          </p:cNvSpPr>
          <p:nvPr>
            <p:ph type="title"/>
          </p:nvPr>
        </p:nvSpPr>
        <p:spPr>
          <a:xfrm>
            <a:off x="864967" y="1851200"/>
            <a:ext cx="5412400" cy="3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5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6" name="Google Shape;246;p10"/>
          <p:cNvSpPr/>
          <p:nvPr/>
        </p:nvSpPr>
        <p:spPr>
          <a:xfrm>
            <a:off x="2982767" y="6466900"/>
            <a:ext cx="85600" cy="8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0"/>
          <p:cNvSpPr/>
          <p:nvPr/>
        </p:nvSpPr>
        <p:spPr>
          <a:xfrm>
            <a:off x="3301900" y="6466900"/>
            <a:ext cx="85600" cy="8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0"/>
          <p:cNvSpPr/>
          <p:nvPr/>
        </p:nvSpPr>
        <p:spPr>
          <a:xfrm>
            <a:off x="3605067" y="6466900"/>
            <a:ext cx="85600" cy="8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0"/>
          <p:cNvSpPr/>
          <p:nvPr/>
        </p:nvSpPr>
        <p:spPr>
          <a:xfrm>
            <a:off x="2663633" y="6466900"/>
            <a:ext cx="85600" cy="8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0"/>
          <p:cNvSpPr/>
          <p:nvPr/>
        </p:nvSpPr>
        <p:spPr>
          <a:xfrm rot="5400000">
            <a:off x="6507170" y="-116331"/>
            <a:ext cx="918501" cy="1016163"/>
          </a:xfrm>
          <a:custGeom>
            <a:avLst/>
            <a:gdLst/>
            <a:ahLst/>
            <a:cxnLst/>
            <a:rect l="l" t="t" r="r" b="b"/>
            <a:pathLst>
              <a:path w="11347" h="12554" extrusionOk="0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0"/>
          <p:cNvSpPr/>
          <p:nvPr/>
        </p:nvSpPr>
        <p:spPr>
          <a:xfrm rot="5400000">
            <a:off x="5690987" y="-208172"/>
            <a:ext cx="383364" cy="664707"/>
          </a:xfrm>
          <a:custGeom>
            <a:avLst/>
            <a:gdLst/>
            <a:ahLst/>
            <a:cxnLst/>
            <a:rect l="l" t="t" r="r" b="b"/>
            <a:pathLst>
              <a:path w="4736" h="8212" extrusionOk="0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0"/>
          <p:cNvSpPr/>
          <p:nvPr/>
        </p:nvSpPr>
        <p:spPr>
          <a:xfrm flipH="1">
            <a:off x="195295" y="-1824300"/>
            <a:ext cx="2292365" cy="3021523"/>
          </a:xfrm>
          <a:custGeom>
            <a:avLst/>
            <a:gdLst/>
            <a:ahLst/>
            <a:cxnLst/>
            <a:rect l="l" t="t" r="r" b="b"/>
            <a:pathLst>
              <a:path w="14353" h="23387" extrusionOk="0">
                <a:moveTo>
                  <a:pt x="7038" y="1"/>
                </a:moveTo>
                <a:lnTo>
                  <a:pt x="7038" y="1"/>
                </a:lnTo>
                <a:cubicBezTo>
                  <a:pt x="7166" y="2730"/>
                  <a:pt x="7358" y="5439"/>
                  <a:pt x="7443" y="8168"/>
                </a:cubicBezTo>
                <a:cubicBezTo>
                  <a:pt x="7528" y="9960"/>
                  <a:pt x="7592" y="11773"/>
                  <a:pt x="7294" y="13543"/>
                </a:cubicBezTo>
                <a:cubicBezTo>
                  <a:pt x="7251" y="13905"/>
                  <a:pt x="7145" y="14246"/>
                  <a:pt x="6953" y="14545"/>
                </a:cubicBezTo>
                <a:cubicBezTo>
                  <a:pt x="6590" y="15057"/>
                  <a:pt x="5950" y="15227"/>
                  <a:pt x="5375" y="15377"/>
                </a:cubicBezTo>
                <a:cubicBezTo>
                  <a:pt x="3604" y="15761"/>
                  <a:pt x="1813" y="15974"/>
                  <a:pt x="0" y="15974"/>
                </a:cubicBezTo>
                <a:lnTo>
                  <a:pt x="128" y="22969"/>
                </a:lnTo>
                <a:cubicBezTo>
                  <a:pt x="1486" y="23184"/>
                  <a:pt x="2869" y="23386"/>
                  <a:pt x="4248" y="23386"/>
                </a:cubicBezTo>
                <a:cubicBezTo>
                  <a:pt x="4645" y="23386"/>
                  <a:pt x="5042" y="23369"/>
                  <a:pt x="5439" y="23331"/>
                </a:cubicBezTo>
                <a:cubicBezTo>
                  <a:pt x="7209" y="23161"/>
                  <a:pt x="8979" y="22585"/>
                  <a:pt x="10301" y="21391"/>
                </a:cubicBezTo>
                <a:cubicBezTo>
                  <a:pt x="12625" y="19301"/>
                  <a:pt x="13052" y="15888"/>
                  <a:pt x="13350" y="12796"/>
                </a:cubicBezTo>
                <a:cubicBezTo>
                  <a:pt x="13756" y="8723"/>
                  <a:pt x="13990" y="4692"/>
                  <a:pt x="14353" y="619"/>
                </a:cubicBezTo>
                <a:cubicBezTo>
                  <a:pt x="11900" y="491"/>
                  <a:pt x="9469" y="278"/>
                  <a:pt x="7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0"/>
          <p:cNvSpPr/>
          <p:nvPr/>
        </p:nvSpPr>
        <p:spPr>
          <a:xfrm>
            <a:off x="-99800" y="5487767"/>
            <a:ext cx="1381779" cy="562232"/>
          </a:xfrm>
          <a:custGeom>
            <a:avLst/>
            <a:gdLst/>
            <a:ahLst/>
            <a:cxnLst/>
            <a:rect l="l" t="t" r="r" b="b"/>
            <a:pathLst>
              <a:path w="22052" h="7541" extrusionOk="0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0"/>
          <p:cNvSpPr/>
          <p:nvPr/>
        </p:nvSpPr>
        <p:spPr>
          <a:xfrm>
            <a:off x="5874268" y="6728063"/>
            <a:ext cx="487771" cy="451412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0"/>
          <p:cNvSpPr/>
          <p:nvPr/>
        </p:nvSpPr>
        <p:spPr>
          <a:xfrm rot="5400000" flipH="1">
            <a:off x="4911262" y="6092260"/>
            <a:ext cx="1798055" cy="2445557"/>
          </a:xfrm>
          <a:custGeom>
            <a:avLst/>
            <a:gdLst/>
            <a:ahLst/>
            <a:cxnLst/>
            <a:rect l="l" t="t" r="r" b="b"/>
            <a:pathLst>
              <a:path w="23140" h="31473" extrusionOk="0">
                <a:moveTo>
                  <a:pt x="22831" y="1"/>
                </a:moveTo>
                <a:cubicBezTo>
                  <a:pt x="22697" y="1"/>
                  <a:pt x="22564" y="86"/>
                  <a:pt x="22564" y="257"/>
                </a:cubicBezTo>
                <a:lnTo>
                  <a:pt x="22585" y="257"/>
                </a:lnTo>
                <a:cubicBezTo>
                  <a:pt x="22351" y="3648"/>
                  <a:pt x="22329" y="7060"/>
                  <a:pt x="22180" y="10451"/>
                </a:cubicBezTo>
                <a:cubicBezTo>
                  <a:pt x="22137" y="11943"/>
                  <a:pt x="22009" y="13436"/>
                  <a:pt x="21114" y="14716"/>
                </a:cubicBezTo>
                <a:cubicBezTo>
                  <a:pt x="20282" y="15804"/>
                  <a:pt x="19152" y="16635"/>
                  <a:pt x="17851" y="17083"/>
                </a:cubicBezTo>
                <a:cubicBezTo>
                  <a:pt x="16401" y="17616"/>
                  <a:pt x="14844" y="17829"/>
                  <a:pt x="13308" y="17957"/>
                </a:cubicBezTo>
                <a:cubicBezTo>
                  <a:pt x="11602" y="18128"/>
                  <a:pt x="9896" y="18213"/>
                  <a:pt x="8190" y="18235"/>
                </a:cubicBezTo>
                <a:cubicBezTo>
                  <a:pt x="6505" y="18235"/>
                  <a:pt x="4821" y="18171"/>
                  <a:pt x="3136" y="18043"/>
                </a:cubicBezTo>
                <a:cubicBezTo>
                  <a:pt x="2709" y="18000"/>
                  <a:pt x="2304" y="17957"/>
                  <a:pt x="1878" y="17915"/>
                </a:cubicBezTo>
                <a:cubicBezTo>
                  <a:pt x="1758" y="17891"/>
                  <a:pt x="1632" y="17879"/>
                  <a:pt x="1504" y="17879"/>
                </a:cubicBezTo>
                <a:cubicBezTo>
                  <a:pt x="1292" y="17879"/>
                  <a:pt x="1075" y="17912"/>
                  <a:pt x="875" y="17979"/>
                </a:cubicBezTo>
                <a:cubicBezTo>
                  <a:pt x="172" y="18256"/>
                  <a:pt x="172" y="18981"/>
                  <a:pt x="172" y="19621"/>
                </a:cubicBezTo>
                <a:cubicBezTo>
                  <a:pt x="129" y="23460"/>
                  <a:pt x="44" y="27298"/>
                  <a:pt x="1" y="31137"/>
                </a:cubicBezTo>
                <a:cubicBezTo>
                  <a:pt x="12" y="31361"/>
                  <a:pt x="182" y="31473"/>
                  <a:pt x="356" y="31473"/>
                </a:cubicBezTo>
                <a:cubicBezTo>
                  <a:pt x="529" y="31473"/>
                  <a:pt x="705" y="31361"/>
                  <a:pt x="726" y="31137"/>
                </a:cubicBezTo>
                <a:cubicBezTo>
                  <a:pt x="790" y="27703"/>
                  <a:pt x="811" y="24291"/>
                  <a:pt x="897" y="20879"/>
                </a:cubicBezTo>
                <a:lnTo>
                  <a:pt x="918" y="19621"/>
                </a:lnTo>
                <a:cubicBezTo>
                  <a:pt x="918" y="19365"/>
                  <a:pt x="854" y="18853"/>
                  <a:pt x="1195" y="18789"/>
                </a:cubicBezTo>
                <a:cubicBezTo>
                  <a:pt x="1275" y="18784"/>
                  <a:pt x="1355" y="18781"/>
                  <a:pt x="1435" y="18781"/>
                </a:cubicBezTo>
                <a:cubicBezTo>
                  <a:pt x="1675" y="18781"/>
                  <a:pt x="1915" y="18805"/>
                  <a:pt x="2155" y="18853"/>
                </a:cubicBezTo>
                <a:cubicBezTo>
                  <a:pt x="2581" y="18896"/>
                  <a:pt x="3008" y="18917"/>
                  <a:pt x="3456" y="18960"/>
                </a:cubicBezTo>
                <a:cubicBezTo>
                  <a:pt x="4721" y="19039"/>
                  <a:pt x="5986" y="19083"/>
                  <a:pt x="7252" y="19083"/>
                </a:cubicBezTo>
                <a:cubicBezTo>
                  <a:pt x="7693" y="19083"/>
                  <a:pt x="8133" y="19077"/>
                  <a:pt x="8574" y="19066"/>
                </a:cubicBezTo>
                <a:cubicBezTo>
                  <a:pt x="10237" y="19024"/>
                  <a:pt x="11901" y="18917"/>
                  <a:pt x="13564" y="18725"/>
                </a:cubicBezTo>
                <a:cubicBezTo>
                  <a:pt x="15121" y="18555"/>
                  <a:pt x="16678" y="18320"/>
                  <a:pt x="18128" y="17766"/>
                </a:cubicBezTo>
                <a:cubicBezTo>
                  <a:pt x="19408" y="17318"/>
                  <a:pt x="20538" y="16550"/>
                  <a:pt x="21434" y="15548"/>
                </a:cubicBezTo>
                <a:cubicBezTo>
                  <a:pt x="22393" y="14417"/>
                  <a:pt x="22777" y="13074"/>
                  <a:pt x="22905" y="11602"/>
                </a:cubicBezTo>
                <a:cubicBezTo>
                  <a:pt x="23054" y="9768"/>
                  <a:pt x="22990" y="7913"/>
                  <a:pt x="23033" y="6079"/>
                </a:cubicBezTo>
                <a:cubicBezTo>
                  <a:pt x="23076" y="4138"/>
                  <a:pt x="23140" y="2197"/>
                  <a:pt x="23097" y="257"/>
                </a:cubicBezTo>
                <a:cubicBezTo>
                  <a:pt x="23097" y="86"/>
                  <a:pt x="22964" y="1"/>
                  <a:pt x="228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0"/>
          <p:cNvSpPr/>
          <p:nvPr/>
        </p:nvSpPr>
        <p:spPr>
          <a:xfrm rot="5400000" flipH="1">
            <a:off x="4825245" y="5925507"/>
            <a:ext cx="1915697" cy="2409503"/>
          </a:xfrm>
          <a:custGeom>
            <a:avLst/>
            <a:gdLst/>
            <a:ahLst/>
            <a:cxnLst/>
            <a:rect l="l" t="t" r="r" b="b"/>
            <a:pathLst>
              <a:path w="24654" h="31009" extrusionOk="0">
                <a:moveTo>
                  <a:pt x="24280" y="0"/>
                </a:moveTo>
                <a:cubicBezTo>
                  <a:pt x="24105" y="0"/>
                  <a:pt x="23929" y="112"/>
                  <a:pt x="23907" y="336"/>
                </a:cubicBezTo>
                <a:cubicBezTo>
                  <a:pt x="23886" y="3108"/>
                  <a:pt x="23779" y="5859"/>
                  <a:pt x="23502" y="8610"/>
                </a:cubicBezTo>
                <a:cubicBezTo>
                  <a:pt x="23267" y="10892"/>
                  <a:pt x="23054" y="13345"/>
                  <a:pt x="21924" y="15413"/>
                </a:cubicBezTo>
                <a:cubicBezTo>
                  <a:pt x="19685" y="19529"/>
                  <a:pt x="14417" y="19465"/>
                  <a:pt x="10323" y="19700"/>
                </a:cubicBezTo>
                <a:cubicBezTo>
                  <a:pt x="7209" y="19871"/>
                  <a:pt x="4074" y="20063"/>
                  <a:pt x="960" y="20169"/>
                </a:cubicBezTo>
                <a:cubicBezTo>
                  <a:pt x="769" y="20169"/>
                  <a:pt x="619" y="20318"/>
                  <a:pt x="598" y="20510"/>
                </a:cubicBezTo>
                <a:cubicBezTo>
                  <a:pt x="107" y="23901"/>
                  <a:pt x="1" y="27356"/>
                  <a:pt x="278" y="30768"/>
                </a:cubicBezTo>
                <a:cubicBezTo>
                  <a:pt x="278" y="30928"/>
                  <a:pt x="395" y="31008"/>
                  <a:pt x="513" y="31008"/>
                </a:cubicBezTo>
                <a:cubicBezTo>
                  <a:pt x="630" y="31008"/>
                  <a:pt x="747" y="30928"/>
                  <a:pt x="747" y="30768"/>
                </a:cubicBezTo>
                <a:cubicBezTo>
                  <a:pt x="871" y="27448"/>
                  <a:pt x="975" y="24148"/>
                  <a:pt x="1290" y="20849"/>
                </a:cubicBezTo>
                <a:lnTo>
                  <a:pt x="1290" y="20849"/>
                </a:lnTo>
                <a:cubicBezTo>
                  <a:pt x="4059" y="20651"/>
                  <a:pt x="6828" y="20548"/>
                  <a:pt x="9597" y="20425"/>
                </a:cubicBezTo>
                <a:cubicBezTo>
                  <a:pt x="11965" y="20318"/>
                  <a:pt x="14396" y="20318"/>
                  <a:pt x="16699" y="19785"/>
                </a:cubicBezTo>
                <a:cubicBezTo>
                  <a:pt x="18789" y="19316"/>
                  <a:pt x="20772" y="18335"/>
                  <a:pt x="22031" y="16565"/>
                </a:cubicBezTo>
                <a:cubicBezTo>
                  <a:pt x="23395" y="14646"/>
                  <a:pt x="23737" y="12172"/>
                  <a:pt x="24035" y="9911"/>
                </a:cubicBezTo>
                <a:cubicBezTo>
                  <a:pt x="24462" y="6734"/>
                  <a:pt x="24654" y="3535"/>
                  <a:pt x="24654" y="336"/>
                </a:cubicBezTo>
                <a:cubicBezTo>
                  <a:pt x="24632" y="112"/>
                  <a:pt x="24456" y="0"/>
                  <a:pt x="242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0"/>
          <p:cNvSpPr/>
          <p:nvPr/>
        </p:nvSpPr>
        <p:spPr>
          <a:xfrm rot="5400000" flipH="1">
            <a:off x="5186410" y="5983313"/>
            <a:ext cx="1863481" cy="1782592"/>
          </a:xfrm>
          <a:custGeom>
            <a:avLst/>
            <a:gdLst/>
            <a:ahLst/>
            <a:cxnLst/>
            <a:rect l="l" t="t" r="r" b="b"/>
            <a:pathLst>
              <a:path w="23982" h="22941" extrusionOk="0">
                <a:moveTo>
                  <a:pt x="23573" y="1"/>
                </a:moveTo>
                <a:cubicBezTo>
                  <a:pt x="23368" y="1"/>
                  <a:pt x="23160" y="134"/>
                  <a:pt x="23160" y="401"/>
                </a:cubicBezTo>
                <a:cubicBezTo>
                  <a:pt x="22990" y="5903"/>
                  <a:pt x="22307" y="11384"/>
                  <a:pt x="21070" y="16736"/>
                </a:cubicBezTo>
                <a:cubicBezTo>
                  <a:pt x="20814" y="17824"/>
                  <a:pt x="20558" y="18976"/>
                  <a:pt x="19876" y="19871"/>
                </a:cubicBezTo>
                <a:cubicBezTo>
                  <a:pt x="19236" y="20724"/>
                  <a:pt x="18277" y="21194"/>
                  <a:pt x="17274" y="21449"/>
                </a:cubicBezTo>
                <a:cubicBezTo>
                  <a:pt x="16208" y="21684"/>
                  <a:pt x="15120" y="21812"/>
                  <a:pt x="14033" y="21855"/>
                </a:cubicBezTo>
                <a:cubicBezTo>
                  <a:pt x="12604" y="21919"/>
                  <a:pt x="11175" y="21983"/>
                  <a:pt x="9768" y="22025"/>
                </a:cubicBezTo>
                <a:cubicBezTo>
                  <a:pt x="6633" y="22132"/>
                  <a:pt x="3498" y="22132"/>
                  <a:pt x="341" y="22196"/>
                </a:cubicBezTo>
                <a:cubicBezTo>
                  <a:pt x="0" y="22196"/>
                  <a:pt x="0" y="22729"/>
                  <a:pt x="341" y="22729"/>
                </a:cubicBezTo>
                <a:cubicBezTo>
                  <a:pt x="2323" y="22875"/>
                  <a:pt x="4305" y="22941"/>
                  <a:pt x="6287" y="22941"/>
                </a:cubicBezTo>
                <a:cubicBezTo>
                  <a:pt x="7206" y="22941"/>
                  <a:pt x="8124" y="22927"/>
                  <a:pt x="9042" y="22900"/>
                </a:cubicBezTo>
                <a:cubicBezTo>
                  <a:pt x="10493" y="22857"/>
                  <a:pt x="11964" y="22814"/>
                  <a:pt x="13414" y="22729"/>
                </a:cubicBezTo>
                <a:cubicBezTo>
                  <a:pt x="14609" y="22686"/>
                  <a:pt x="15803" y="22580"/>
                  <a:pt x="16976" y="22388"/>
                </a:cubicBezTo>
                <a:cubicBezTo>
                  <a:pt x="18042" y="22196"/>
                  <a:pt x="19066" y="21748"/>
                  <a:pt x="19897" y="21044"/>
                </a:cubicBezTo>
                <a:cubicBezTo>
                  <a:pt x="20772" y="20298"/>
                  <a:pt x="21262" y="19210"/>
                  <a:pt x="21561" y="18123"/>
                </a:cubicBezTo>
                <a:cubicBezTo>
                  <a:pt x="21945" y="16822"/>
                  <a:pt x="22179" y="15478"/>
                  <a:pt x="22414" y="14156"/>
                </a:cubicBezTo>
                <a:cubicBezTo>
                  <a:pt x="22691" y="12748"/>
                  <a:pt x="22904" y="11362"/>
                  <a:pt x="23096" y="9976"/>
                </a:cubicBezTo>
                <a:cubicBezTo>
                  <a:pt x="23544" y="6798"/>
                  <a:pt x="23843" y="3600"/>
                  <a:pt x="23971" y="401"/>
                </a:cubicBezTo>
                <a:cubicBezTo>
                  <a:pt x="23981" y="134"/>
                  <a:pt x="23779" y="1"/>
                  <a:pt x="23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0"/>
          <p:cNvSpPr/>
          <p:nvPr/>
        </p:nvSpPr>
        <p:spPr>
          <a:xfrm>
            <a:off x="6458335" y="6728063"/>
            <a:ext cx="487771" cy="451412"/>
          </a:xfrm>
          <a:custGeom>
            <a:avLst/>
            <a:gdLst/>
            <a:ahLst/>
            <a:cxnLst/>
            <a:rect l="l" t="t" r="r" b="b"/>
            <a:pathLst>
              <a:path w="5589" h="5172" extrusionOk="0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3941145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/>
          <p:nvPr/>
        </p:nvSpPr>
        <p:spPr>
          <a:xfrm rot="-5911893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6" name="Google Shape;876;p59"/>
          <p:cNvSpPr/>
          <p:nvPr/>
        </p:nvSpPr>
        <p:spPr>
          <a:xfrm rot="-515846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7" name="Google Shape;877;p59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8" name="Google Shape;878;p59"/>
          <p:cNvSpPr txBox="1">
            <a:spLocks noGrp="1"/>
          </p:cNvSpPr>
          <p:nvPr>
            <p:ph type="title"/>
          </p:nvPr>
        </p:nvSpPr>
        <p:spPr>
          <a:xfrm flipH="1">
            <a:off x="1857741" y="2700367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9" name="Google Shape;879;p59"/>
          <p:cNvSpPr txBox="1">
            <a:spLocks noGrp="1"/>
          </p:cNvSpPr>
          <p:nvPr>
            <p:ph type="subTitle" idx="1"/>
          </p:nvPr>
        </p:nvSpPr>
        <p:spPr>
          <a:xfrm flipH="1">
            <a:off x="1857741" y="3123264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0" name="Google Shape;880;p59"/>
          <p:cNvSpPr txBox="1">
            <a:spLocks noGrp="1"/>
          </p:cNvSpPr>
          <p:nvPr>
            <p:ph type="title" idx="2"/>
          </p:nvPr>
        </p:nvSpPr>
        <p:spPr>
          <a:xfrm flipH="1">
            <a:off x="4747816" y="46392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1" name="Google Shape;881;p59"/>
          <p:cNvSpPr txBox="1">
            <a:spLocks noGrp="1"/>
          </p:cNvSpPr>
          <p:nvPr>
            <p:ph type="subTitle" idx="3"/>
          </p:nvPr>
        </p:nvSpPr>
        <p:spPr>
          <a:xfrm flipH="1">
            <a:off x="4747816" y="50620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2" name="Google Shape;882;p59"/>
          <p:cNvSpPr txBox="1">
            <a:spLocks noGrp="1"/>
          </p:cNvSpPr>
          <p:nvPr>
            <p:ph type="title" idx="4"/>
          </p:nvPr>
        </p:nvSpPr>
        <p:spPr>
          <a:xfrm flipH="1">
            <a:off x="7637859" y="27003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3" name="Google Shape;883;p59"/>
          <p:cNvSpPr txBox="1">
            <a:spLocks noGrp="1"/>
          </p:cNvSpPr>
          <p:nvPr>
            <p:ph type="subTitle" idx="5"/>
          </p:nvPr>
        </p:nvSpPr>
        <p:spPr>
          <a:xfrm flipH="1">
            <a:off x="7637859" y="31232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4" name="Google Shape;884;p59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5" name="Google Shape;885;p59"/>
          <p:cNvSpPr/>
          <p:nvPr/>
        </p:nvSpPr>
        <p:spPr>
          <a:xfrm rot="-9922098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6" name="Google Shape;886;p59"/>
          <p:cNvSpPr/>
          <p:nvPr/>
        </p:nvSpPr>
        <p:spPr>
          <a:xfrm rot="-10346708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7" name="Google Shape;887;p59"/>
          <p:cNvSpPr txBox="1">
            <a:spLocks noGrp="1"/>
          </p:cNvSpPr>
          <p:nvPr>
            <p:ph type="title" idx="6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8" name="Google Shape;888;p59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9" name="Google Shape;889;p59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90" name="Google Shape;890;p59"/>
          <p:cNvSpPr/>
          <p:nvPr/>
        </p:nvSpPr>
        <p:spPr>
          <a:xfrm rot="-54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91" name="Google Shape;891;p59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1133014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0"/>
          <p:cNvSpPr txBox="1">
            <a:spLocks noGrp="1"/>
          </p:cNvSpPr>
          <p:nvPr>
            <p:ph type="title"/>
          </p:nvPr>
        </p:nvSpPr>
        <p:spPr>
          <a:xfrm>
            <a:off x="3429000" y="484367"/>
            <a:ext cx="533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4" name="Google Shape;894;p60"/>
          <p:cNvSpPr txBox="1">
            <a:spLocks noGrp="1"/>
          </p:cNvSpPr>
          <p:nvPr>
            <p:ph type="subTitle" idx="1"/>
          </p:nvPr>
        </p:nvSpPr>
        <p:spPr>
          <a:xfrm>
            <a:off x="6508808" y="4754800"/>
            <a:ext cx="294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5" name="Google Shape;895;p60"/>
          <p:cNvSpPr txBox="1">
            <a:spLocks noGrp="1"/>
          </p:cNvSpPr>
          <p:nvPr>
            <p:ph type="subTitle" idx="2"/>
          </p:nvPr>
        </p:nvSpPr>
        <p:spPr>
          <a:xfrm>
            <a:off x="6320408" y="5148200"/>
            <a:ext cx="33176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6" name="Google Shape;896;p60"/>
          <p:cNvSpPr txBox="1">
            <a:spLocks noGrp="1"/>
          </p:cNvSpPr>
          <p:nvPr>
            <p:ph type="subTitle" idx="3"/>
          </p:nvPr>
        </p:nvSpPr>
        <p:spPr>
          <a:xfrm>
            <a:off x="2685792" y="4754800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7" name="Google Shape;897;p60"/>
          <p:cNvSpPr txBox="1">
            <a:spLocks noGrp="1"/>
          </p:cNvSpPr>
          <p:nvPr>
            <p:ph type="subTitle" idx="4"/>
          </p:nvPr>
        </p:nvSpPr>
        <p:spPr>
          <a:xfrm>
            <a:off x="2553992" y="5148200"/>
            <a:ext cx="29408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8" name="Google Shape;898;p60"/>
          <p:cNvSpPr/>
          <p:nvPr/>
        </p:nvSpPr>
        <p:spPr>
          <a:xfrm rot="-5400000">
            <a:off x="-916396" y="795506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99" name="Google Shape;899;p60"/>
          <p:cNvSpPr/>
          <p:nvPr/>
        </p:nvSpPr>
        <p:spPr>
          <a:xfrm rot="-5400000">
            <a:off x="-1709133" y="151288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0" name="Google Shape;900;p60"/>
          <p:cNvSpPr/>
          <p:nvPr/>
        </p:nvSpPr>
        <p:spPr>
          <a:xfrm rot="5400000">
            <a:off x="622641" y="159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1" name="Google Shape;901;p60"/>
          <p:cNvSpPr/>
          <p:nvPr/>
        </p:nvSpPr>
        <p:spPr>
          <a:xfrm rot="5400000">
            <a:off x="-659844" y="278259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2" name="Google Shape;902;p60"/>
          <p:cNvSpPr/>
          <p:nvPr/>
        </p:nvSpPr>
        <p:spPr>
          <a:xfrm rot="5400000">
            <a:off x="1238492" y="1332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3" name="Google Shape;903;p60"/>
          <p:cNvSpPr/>
          <p:nvPr/>
        </p:nvSpPr>
        <p:spPr>
          <a:xfrm rot="-5400000">
            <a:off x="359008" y="37896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4" name="Google Shape;904;p60"/>
          <p:cNvSpPr/>
          <p:nvPr/>
        </p:nvSpPr>
        <p:spPr>
          <a:xfrm rot="5400000">
            <a:off x="9450063" y="4348942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5" name="Google Shape;905;p60"/>
          <p:cNvSpPr/>
          <p:nvPr/>
        </p:nvSpPr>
        <p:spPr>
          <a:xfrm rot="5400000">
            <a:off x="10176170" y="422681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6" name="Google Shape;906;p60"/>
          <p:cNvSpPr/>
          <p:nvPr/>
        </p:nvSpPr>
        <p:spPr>
          <a:xfrm rot="-5400000">
            <a:off x="11440592" y="4929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7" name="Google Shape;907;p60"/>
          <p:cNvSpPr/>
          <p:nvPr/>
        </p:nvSpPr>
        <p:spPr>
          <a:xfrm rot="-5400000">
            <a:off x="10286931" y="5058245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8" name="Google Shape;908;p60"/>
          <p:cNvSpPr/>
          <p:nvPr/>
        </p:nvSpPr>
        <p:spPr>
          <a:xfrm rot="-5400000">
            <a:off x="10911541" y="5277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9" name="Google Shape;909;p60"/>
          <p:cNvSpPr/>
          <p:nvPr/>
        </p:nvSpPr>
        <p:spPr>
          <a:xfrm rot="5400000">
            <a:off x="11791025" y="2820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10" name="Google Shape;910;p60"/>
          <p:cNvSpPr/>
          <p:nvPr/>
        </p:nvSpPr>
        <p:spPr>
          <a:xfrm rot="-5400000">
            <a:off x="10054859" y="6241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11" name="Google Shape;911;p60"/>
          <p:cNvSpPr/>
          <p:nvPr/>
        </p:nvSpPr>
        <p:spPr>
          <a:xfrm rot="5400000">
            <a:off x="2008375" y="282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9761411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1"/>
          <p:cNvSpPr txBox="1">
            <a:spLocks noGrp="1"/>
          </p:cNvSpPr>
          <p:nvPr>
            <p:ph type="title"/>
          </p:nvPr>
        </p:nvSpPr>
        <p:spPr>
          <a:xfrm>
            <a:off x="3506600" y="1319033"/>
            <a:ext cx="5178800" cy="12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4" name="Google Shape;914;p61"/>
          <p:cNvSpPr txBox="1">
            <a:spLocks noGrp="1"/>
          </p:cNvSpPr>
          <p:nvPr>
            <p:ph type="subTitle" idx="1"/>
          </p:nvPr>
        </p:nvSpPr>
        <p:spPr>
          <a:xfrm>
            <a:off x="4058153" y="2359484"/>
            <a:ext cx="40892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5" name="Google Shape;915;p61"/>
          <p:cNvSpPr txBox="1">
            <a:spLocks noGrp="1"/>
          </p:cNvSpPr>
          <p:nvPr>
            <p:ph type="subTitle" idx="2"/>
          </p:nvPr>
        </p:nvSpPr>
        <p:spPr>
          <a:xfrm>
            <a:off x="3569187" y="5168667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6" name="Google Shape;916;p61"/>
          <p:cNvSpPr txBox="1"/>
          <p:nvPr/>
        </p:nvSpPr>
        <p:spPr>
          <a:xfrm>
            <a:off x="3899187" y="4361051"/>
            <a:ext cx="439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61"/>
          <p:cNvSpPr/>
          <p:nvPr/>
        </p:nvSpPr>
        <p:spPr>
          <a:xfrm rot="-5538951">
            <a:off x="-3432716" y="1373291"/>
            <a:ext cx="8510679" cy="1768005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18" name="Google Shape;918;p61"/>
          <p:cNvSpPr/>
          <p:nvPr/>
        </p:nvSpPr>
        <p:spPr>
          <a:xfrm rot="5400000" flipH="1">
            <a:off x="-1421008" y="3655685"/>
            <a:ext cx="4797367" cy="2049775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19" name="Google Shape;919;p61"/>
          <p:cNvSpPr/>
          <p:nvPr/>
        </p:nvSpPr>
        <p:spPr>
          <a:xfrm rot="5400000" flipH="1">
            <a:off x="-836683" y="5184206"/>
            <a:ext cx="2698400" cy="1428633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0" name="Google Shape;920;p61"/>
          <p:cNvSpPr/>
          <p:nvPr/>
        </p:nvSpPr>
        <p:spPr>
          <a:xfrm>
            <a:off x="1029067" y="36766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1" name="Google Shape;921;p61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2" name="Google Shape;922;p61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3" name="Google Shape;923;p61"/>
          <p:cNvSpPr/>
          <p:nvPr/>
        </p:nvSpPr>
        <p:spPr>
          <a:xfrm>
            <a:off x="1559533" y="47350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4" name="Google Shape;924;p61"/>
          <p:cNvSpPr/>
          <p:nvPr/>
        </p:nvSpPr>
        <p:spPr>
          <a:xfrm>
            <a:off x="501984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25" name="Google Shape;925;p61"/>
          <p:cNvGrpSpPr/>
          <p:nvPr/>
        </p:nvGrpSpPr>
        <p:grpSpPr>
          <a:xfrm rot="10800000">
            <a:off x="10261125" y="-297584"/>
            <a:ext cx="2235171" cy="9278023"/>
            <a:chOff x="-174456" y="-1522725"/>
            <a:chExt cx="1676378" cy="6958517"/>
          </a:xfrm>
        </p:grpSpPr>
        <p:sp>
          <p:nvSpPr>
            <p:cNvPr id="926" name="Google Shape;926;p61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61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61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29" name="Google Shape;929;p61"/>
          <p:cNvSpPr/>
          <p:nvPr/>
        </p:nvSpPr>
        <p:spPr>
          <a:xfrm rot="10800000" flipH="1">
            <a:off x="10642200" y="38139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30" name="Google Shape;930;p61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31" name="Google Shape;931;p61"/>
          <p:cNvSpPr/>
          <p:nvPr/>
        </p:nvSpPr>
        <p:spPr>
          <a:xfrm rot="10800000" flipH="1">
            <a:off x="10576600" y="5716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32" name="Google Shape;932;p61"/>
          <p:cNvSpPr/>
          <p:nvPr/>
        </p:nvSpPr>
        <p:spPr>
          <a:xfrm rot="10800000" flipH="1">
            <a:off x="10261133" y="230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33" name="Google Shape;933;p61"/>
          <p:cNvSpPr/>
          <p:nvPr/>
        </p:nvSpPr>
        <p:spPr>
          <a:xfrm rot="10800000" flipH="1">
            <a:off x="11065984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7171074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6" name="Google Shape;936;p62"/>
          <p:cNvSpPr txBox="1">
            <a:spLocks noGrp="1"/>
          </p:cNvSpPr>
          <p:nvPr>
            <p:ph type="subTitle" idx="1"/>
          </p:nvPr>
        </p:nvSpPr>
        <p:spPr>
          <a:xfrm>
            <a:off x="2820767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7" name="Google Shape;937;p62"/>
          <p:cNvSpPr txBox="1">
            <a:spLocks noGrp="1"/>
          </p:cNvSpPr>
          <p:nvPr>
            <p:ph type="subTitle" idx="2"/>
          </p:nvPr>
        </p:nvSpPr>
        <p:spPr>
          <a:xfrm>
            <a:off x="2688467" y="2860533"/>
            <a:ext cx="6815200" cy="2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8" name="Google Shape;938;p62"/>
          <p:cNvSpPr/>
          <p:nvPr/>
        </p:nvSpPr>
        <p:spPr>
          <a:xfrm flipH="1">
            <a:off x="-23805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39" name="Google Shape;939;p62"/>
          <p:cNvSpPr/>
          <p:nvPr/>
        </p:nvSpPr>
        <p:spPr>
          <a:xfrm rot="10800000" flipH="1">
            <a:off x="-371096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0" name="Google Shape;940;p62"/>
          <p:cNvSpPr/>
          <p:nvPr/>
        </p:nvSpPr>
        <p:spPr>
          <a:xfrm rot="-10484947">
            <a:off x="-979919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1" name="Google Shape;941;p62"/>
          <p:cNvSpPr/>
          <p:nvPr/>
        </p:nvSpPr>
        <p:spPr>
          <a:xfrm rot="10800000" flipH="1">
            <a:off x="22963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2" name="Google Shape;942;p62"/>
          <p:cNvSpPr/>
          <p:nvPr/>
        </p:nvSpPr>
        <p:spPr>
          <a:xfrm rot="10800000" flipH="1">
            <a:off x="1109768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3" name="Google Shape;943;p62"/>
          <p:cNvSpPr/>
          <p:nvPr/>
        </p:nvSpPr>
        <p:spPr>
          <a:xfrm rot="10800000" flipH="1">
            <a:off x="82068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32811420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>
            <a:spLocks noGrp="1"/>
          </p:cNvSpPr>
          <p:nvPr>
            <p:ph type="title"/>
          </p:nvPr>
        </p:nvSpPr>
        <p:spPr>
          <a:xfrm>
            <a:off x="4141267" y="484367"/>
            <a:ext cx="39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6" name="Google Shape;946;p63"/>
          <p:cNvSpPr txBox="1">
            <a:spLocks noGrp="1"/>
          </p:cNvSpPr>
          <p:nvPr>
            <p:ph type="subTitle" idx="1"/>
          </p:nvPr>
        </p:nvSpPr>
        <p:spPr>
          <a:xfrm>
            <a:off x="10137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7" name="Google Shape;947;p63"/>
          <p:cNvSpPr txBox="1">
            <a:spLocks noGrp="1"/>
          </p:cNvSpPr>
          <p:nvPr>
            <p:ph type="subTitle" idx="2"/>
          </p:nvPr>
        </p:nvSpPr>
        <p:spPr>
          <a:xfrm>
            <a:off x="720000" y="2860533"/>
            <a:ext cx="5112000" cy="3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8" name="Google Shape;948;p63"/>
          <p:cNvSpPr txBox="1">
            <a:spLocks noGrp="1"/>
          </p:cNvSpPr>
          <p:nvPr>
            <p:ph type="subTitle" idx="3"/>
          </p:nvPr>
        </p:nvSpPr>
        <p:spPr>
          <a:xfrm>
            <a:off x="60856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9" name="Google Shape;949;p63"/>
          <p:cNvSpPr txBox="1">
            <a:spLocks noGrp="1"/>
          </p:cNvSpPr>
          <p:nvPr>
            <p:ph type="subTitle" idx="4"/>
          </p:nvPr>
        </p:nvSpPr>
        <p:spPr>
          <a:xfrm>
            <a:off x="5920800" y="2860533"/>
            <a:ext cx="5112000" cy="3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0" name="Google Shape;950;p63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2" name="Google Shape;952;p63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268759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3001742" y="-170"/>
            <a:ext cx="5950497" cy="141323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9000" y="708"/>
            <a:ext cx="12205687" cy="10830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315" y="647"/>
            <a:ext cx="12205687" cy="11542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6545105" y="3542683"/>
            <a:ext cx="1942768" cy="607658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2" y="5924099"/>
            <a:ext cx="12205685" cy="1115660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9000" y="5822258"/>
            <a:ext cx="12215013" cy="12234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3" name="Google Shape;963;p64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4" name="Google Shape;964;p64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6" name="Google Shape;966;p64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7" name="Google Shape;967;p64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8" name="Google Shape;968;p64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9" name="Google Shape;969;p64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1569614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608049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2" name="Google Shape;972;p65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832684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102874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7" name="Google Shape;977;p65"/>
          <p:cNvSpPr/>
          <p:nvPr/>
        </p:nvSpPr>
        <p:spPr>
          <a:xfrm>
            <a:off x="2611000" y="54293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8" name="Google Shape;978;p65"/>
          <p:cNvSpPr/>
          <p:nvPr/>
        </p:nvSpPr>
        <p:spPr>
          <a:xfrm>
            <a:off x="380400" y="51408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9" name="Google Shape;979;p65"/>
          <p:cNvSpPr/>
          <p:nvPr/>
        </p:nvSpPr>
        <p:spPr>
          <a:xfrm>
            <a:off x="6030400" y="65236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8485033" y="15100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11028533" y="17886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5814033" y="4311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643504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9400336" y="343388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8433908" y="2268263"/>
            <a:ext cx="6020449" cy="149489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7953905" y="2632402"/>
            <a:ext cx="6882276" cy="1593068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2389124" y="2415796"/>
            <a:ext cx="6836563" cy="205831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2568567" y="2574199"/>
            <a:ext cx="6857603" cy="172046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2503369" y="2508854"/>
            <a:ext cx="6857783" cy="18510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0" name="Google Shape;990;p66"/>
          <p:cNvSpPr/>
          <p:nvPr/>
        </p:nvSpPr>
        <p:spPr>
          <a:xfrm>
            <a:off x="1472733" y="3613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1" name="Google Shape;991;p66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2" name="Google Shape;992;p66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3" name="Google Shape;993;p66"/>
          <p:cNvSpPr/>
          <p:nvPr/>
        </p:nvSpPr>
        <p:spPr>
          <a:xfrm>
            <a:off x="1559533" y="5557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4" name="Google Shape;994;p66"/>
          <p:cNvSpPr/>
          <p:nvPr/>
        </p:nvSpPr>
        <p:spPr>
          <a:xfrm>
            <a:off x="2027651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10261133" y="13419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10392317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4337905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1" name="Google Shape;1001;p67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3992663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1" name="Google Shape;1011;p68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82697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74.xml"/><Relationship Id="rId47" Type="http://schemas.openxmlformats.org/officeDocument/2006/relationships/slideLayout" Target="../slideLayouts/slideLayout79.xml"/><Relationship Id="rId63" Type="http://schemas.openxmlformats.org/officeDocument/2006/relationships/slideLayout" Target="../slideLayouts/slideLayout95.xml"/><Relationship Id="rId68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69.xml"/><Relationship Id="rId40" Type="http://schemas.openxmlformats.org/officeDocument/2006/relationships/slideLayout" Target="../slideLayouts/slideLayout72.xml"/><Relationship Id="rId45" Type="http://schemas.openxmlformats.org/officeDocument/2006/relationships/slideLayout" Target="../slideLayouts/slideLayout77.xml"/><Relationship Id="rId53" Type="http://schemas.openxmlformats.org/officeDocument/2006/relationships/slideLayout" Target="../slideLayouts/slideLayout85.xml"/><Relationship Id="rId58" Type="http://schemas.openxmlformats.org/officeDocument/2006/relationships/slideLayout" Target="../slideLayouts/slideLayout90.xml"/><Relationship Id="rId6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37.xml"/><Relationship Id="rId61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67.xml"/><Relationship Id="rId43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80.xml"/><Relationship Id="rId56" Type="http://schemas.openxmlformats.org/officeDocument/2006/relationships/slideLayout" Target="../slideLayouts/slideLayout88.xml"/><Relationship Id="rId64" Type="http://schemas.openxmlformats.org/officeDocument/2006/relationships/slideLayout" Target="../slideLayouts/slideLayout96.xml"/><Relationship Id="rId69" Type="http://schemas.openxmlformats.org/officeDocument/2006/relationships/theme" Target="../theme/theme4.xml"/><Relationship Id="rId8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83.xml"/><Relationship Id="rId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38" Type="http://schemas.openxmlformats.org/officeDocument/2006/relationships/slideLayout" Target="../slideLayouts/slideLayout70.xml"/><Relationship Id="rId46" Type="http://schemas.openxmlformats.org/officeDocument/2006/relationships/slideLayout" Target="../slideLayouts/slideLayout78.xml"/><Relationship Id="rId59" Type="http://schemas.openxmlformats.org/officeDocument/2006/relationships/slideLayout" Target="../slideLayouts/slideLayout91.xml"/><Relationship Id="rId67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73.xml"/><Relationship Id="rId54" Type="http://schemas.openxmlformats.org/officeDocument/2006/relationships/slideLayout" Target="../slideLayouts/slideLayout86.xml"/><Relationship Id="rId6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68.xml"/><Relationship Id="rId49" Type="http://schemas.openxmlformats.org/officeDocument/2006/relationships/slideLayout" Target="../slideLayouts/slideLayout81.xml"/><Relationship Id="rId57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3.xml"/><Relationship Id="rId44" Type="http://schemas.openxmlformats.org/officeDocument/2006/relationships/slideLayout" Target="../slideLayouts/slideLayout76.xml"/><Relationship Id="rId52" Type="http://schemas.openxmlformats.org/officeDocument/2006/relationships/slideLayout" Target="../slideLayouts/slideLayout84.xml"/><Relationship Id="rId60" Type="http://schemas.openxmlformats.org/officeDocument/2006/relationships/slideLayout" Target="../slideLayouts/slideLayout92.xml"/><Relationship Id="rId6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66.xml"/><Relationship Id="rId50" Type="http://schemas.openxmlformats.org/officeDocument/2006/relationships/slideLayout" Target="../slideLayouts/slideLayout82.xml"/><Relationship Id="rId55" Type="http://schemas.openxmlformats.org/officeDocument/2006/relationships/slideLayout" Target="../slideLayouts/slideLayout8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4694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eucha"/>
              <a:buNone/>
              <a:defRPr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iro"/>
              <a:buChar char="●"/>
              <a:defRPr sz="18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28769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93" name="Google Shape;693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8541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97" name="Google Shape;697;p3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0545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88762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  <p:sldLayoutId id="2147483746" r:id="rId51"/>
    <p:sldLayoutId id="2147483747" r:id="rId52"/>
    <p:sldLayoutId id="2147483748" r:id="rId53"/>
    <p:sldLayoutId id="2147483749" r:id="rId54"/>
    <p:sldLayoutId id="2147483750" r:id="rId55"/>
    <p:sldLayoutId id="2147483751" r:id="rId56"/>
    <p:sldLayoutId id="2147483752" r:id="rId57"/>
    <p:sldLayoutId id="2147483753" r:id="rId58"/>
    <p:sldLayoutId id="2147483754" r:id="rId59"/>
    <p:sldLayoutId id="2147483755" r:id="rId60"/>
    <p:sldLayoutId id="2147483756" r:id="rId61"/>
    <p:sldLayoutId id="2147483757" r:id="rId62"/>
    <p:sldLayoutId id="2147483758" r:id="rId63"/>
    <p:sldLayoutId id="2147483759" r:id="rId64"/>
    <p:sldLayoutId id="2147483760" r:id="rId65"/>
    <p:sldLayoutId id="2147483761" r:id="rId66"/>
    <p:sldLayoutId id="2147483762" r:id="rId67"/>
    <p:sldLayoutId id="2147483763" r:id="rId6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22" name="Google Shape;1022;p6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52589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26" name="Google Shape;1026;p7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0839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hrikhand"/>
              <a:buNone/>
              <a:defRPr sz="2800">
                <a:solidFill>
                  <a:schemeClr val="dk2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33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Char char="●"/>
              <a:defRPr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85931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0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9" r:id="rId18"/>
    <p:sldLayoutId id="2147483790" r:id="rId19"/>
    <p:sldLayoutId id="2147483791" r:id="rId20"/>
    <p:sldLayoutId id="2147483792" r:id="rId21"/>
    <p:sldLayoutId id="2147483793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43999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20719">
            <a:off x="728543" y="-1517203"/>
            <a:ext cx="2321351" cy="2581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9"/>
          <p:cNvGrpSpPr/>
          <p:nvPr/>
        </p:nvGrpSpPr>
        <p:grpSpPr>
          <a:xfrm>
            <a:off x="1107060" y="863272"/>
            <a:ext cx="10212541" cy="5188164"/>
            <a:chOff x="1670825" y="766600"/>
            <a:chExt cx="5615400" cy="3125400"/>
          </a:xfrm>
        </p:grpSpPr>
        <p:sp>
          <p:nvSpPr>
            <p:cNvPr id="209" name="Google Shape;209;p29"/>
            <p:cNvSpPr/>
            <p:nvPr/>
          </p:nvSpPr>
          <p:spPr>
            <a:xfrm>
              <a:off x="1670825" y="766600"/>
              <a:ext cx="5615400" cy="31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802075" y="871450"/>
              <a:ext cx="5352900" cy="29157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5945">
            <a:off x="8328820" y="3675240"/>
            <a:ext cx="4125605" cy="4587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>
            <a:spLocks noGrp="1"/>
          </p:cNvSpPr>
          <p:nvPr>
            <p:ph type="ctrTitle"/>
          </p:nvPr>
        </p:nvSpPr>
        <p:spPr>
          <a:xfrm>
            <a:off x="1742222" y="1514567"/>
            <a:ext cx="8408400" cy="1724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5400" dirty="0"/>
              <a:t>Dough Re Mi Bakery</a:t>
            </a:r>
            <a:endParaRPr dirty="0"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"/>
          </p:nvPr>
        </p:nvSpPr>
        <p:spPr>
          <a:xfrm>
            <a:off x="5484074" y="2890076"/>
            <a:ext cx="4723200" cy="98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-US" sz="4800" dirty="0">
                <a:latin typeface="Josefin Sans" pitchFamily="2" charset="0"/>
              </a:rPr>
              <a:t>prototype</a:t>
            </a: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5434" y="2738500"/>
            <a:ext cx="848711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69848">
            <a:off x="4674211" y="6289683"/>
            <a:ext cx="726880" cy="70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802" y="122402"/>
            <a:ext cx="1531300" cy="19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93378">
            <a:off x="1231231" y="3564459"/>
            <a:ext cx="2363039" cy="247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69848">
            <a:off x="10768211" y="870066"/>
            <a:ext cx="726880" cy="70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201" y="3742933"/>
            <a:ext cx="848711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69848">
            <a:off x="3556611" y="-260551"/>
            <a:ext cx="726880" cy="70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93373" flipH="1">
            <a:off x="9784947" y="-1255855"/>
            <a:ext cx="2079108" cy="218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69848">
            <a:off x="-433189" y="1720966"/>
            <a:ext cx="726880" cy="70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0A016E-7AF6-419E-2E02-E25B9C14D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33" y="338200"/>
            <a:ext cx="10752000" cy="763600"/>
          </a:xfrm>
        </p:spPr>
        <p:txBody>
          <a:bodyPr/>
          <a:lstStyle/>
          <a:p>
            <a:r>
              <a:rPr lang="en-SG" dirty="0"/>
              <a:t>What is the product/service that will </a:t>
            </a:r>
            <a:br>
              <a:rPr lang="en-SG" dirty="0"/>
            </a:br>
            <a:r>
              <a:rPr lang="en-SG" dirty="0"/>
              <a:t>address the problem/gap?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FCD2CA-E969-AE41-CFA3-A3B92D41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45" indent="-285750">
              <a:buFont typeface="Arial" panose="020B0604020202020204" pitchFamily="34" charset="0"/>
              <a:buChar char="•"/>
            </a:pPr>
            <a:r>
              <a:rPr lang="en-US" sz="2000" dirty="0"/>
              <a:t>R</a:t>
            </a:r>
            <a:r>
              <a:rPr lang="en-US" sz="2000" b="0" dirty="0"/>
              <a:t>educe food waste as consumers are less likely to buy ‘ugly’ fruits that are unappealing to eat.  </a:t>
            </a:r>
          </a:p>
          <a:p>
            <a:pPr marL="488945" indent="-285750">
              <a:buFont typeface="Arial" panose="020B0604020202020204" pitchFamily="34" charset="0"/>
              <a:buChar char="•"/>
            </a:pPr>
            <a:r>
              <a:rPr lang="en-US" sz="2000" dirty="0"/>
              <a:t>Does not contain</a:t>
            </a:r>
          </a:p>
          <a:p>
            <a:pPr marL="1155680" lvl="1" indent="-342900">
              <a:buFont typeface="Wingdings" panose="05000000000000000000" pitchFamily="2" charset="2"/>
              <a:buChar char="Ø"/>
            </a:pPr>
            <a:r>
              <a:rPr lang="en-SG" sz="2000" dirty="0"/>
              <a:t>Eggs for gluten-free diet or due to their religion</a:t>
            </a:r>
          </a:p>
          <a:p>
            <a:pPr marL="1155680" lvl="1" indent="-342900">
              <a:buFont typeface="Wingdings" panose="05000000000000000000" pitchFamily="2" charset="2"/>
              <a:buChar char="Ø"/>
            </a:pPr>
            <a:r>
              <a:rPr lang="en-SG" sz="2000" dirty="0"/>
              <a:t>Milk for dairy-free diet</a:t>
            </a:r>
          </a:p>
          <a:p>
            <a:pPr marL="1155680" lvl="1" indent="-342900">
              <a:buFont typeface="Wingdings" panose="05000000000000000000" pitchFamily="2" charset="2"/>
              <a:buChar char="Ø"/>
            </a:pPr>
            <a:r>
              <a:rPr lang="en-SG" sz="2000" dirty="0"/>
              <a:t>Alcohol or </a:t>
            </a:r>
            <a:r>
              <a:rPr lang="en-SG" sz="2000" dirty="0" err="1"/>
              <a:t>Gelatin</a:t>
            </a:r>
            <a:r>
              <a:rPr lang="en-SG" sz="2000" dirty="0"/>
              <a:t> for Muslim people </a:t>
            </a:r>
          </a:p>
          <a:p>
            <a:pPr marL="546095" indent="-342900">
              <a:buFont typeface="Wingdings" panose="05000000000000000000" pitchFamily="2" charset="2"/>
              <a:buChar char="§"/>
            </a:pPr>
            <a:r>
              <a:rPr lang="en-SG" sz="1666" dirty="0"/>
              <a:t>Lower in sugar for diabetics and to reduce daily sugar intake</a:t>
            </a:r>
          </a:p>
          <a:p>
            <a:pPr marL="546095" indent="-342900">
              <a:buFont typeface="Wingdings" panose="05000000000000000000" pitchFamily="2" charset="2"/>
              <a:buChar char="§"/>
            </a:pPr>
            <a:r>
              <a:rPr lang="en-SG" sz="1666" dirty="0"/>
              <a:t>Made with low calories ingredients</a:t>
            </a:r>
          </a:p>
          <a:p>
            <a:pPr marL="488945" indent="-285750">
              <a:buFont typeface="Arial" panose="020B0604020202020204" pitchFamily="34" charset="0"/>
              <a:buChar char="•"/>
            </a:pPr>
            <a:r>
              <a:rPr lang="en-SG" sz="2000" dirty="0"/>
              <a:t>Target audience: Diabetics, people who are on a gluten-free or dairy-free diet and people who are conscious about their diet. </a:t>
            </a:r>
          </a:p>
        </p:txBody>
      </p:sp>
    </p:spTree>
    <p:extLst>
      <p:ext uri="{BB962C8B-B14F-4D97-AF65-F5344CB8AC3E}">
        <p14:creationId xmlns:p14="http://schemas.microsoft.com/office/powerpoint/2010/main" val="1367647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150D-583E-CB88-BD98-A67BB842E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A904B-7DA3-C51B-BC31-32B9A6ECA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ADAC5-522A-4F97-AA0F-5E25FD43E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2" y="0"/>
            <a:ext cx="10562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8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150D-583E-CB88-BD98-A67BB842E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`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A904B-7DA3-C51B-BC31-32B9A6ECA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B9629-0A52-D7E9-BF9C-26A6E87A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1" y="90669"/>
            <a:ext cx="10048277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7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E2537-AE0F-5C33-D2AD-9A64F4FD0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6"/>
          <a:stretch/>
        </p:blipFill>
        <p:spPr>
          <a:xfrm>
            <a:off x="1396224" y="289649"/>
            <a:ext cx="9198442" cy="627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9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A32E6-C635-D74A-B729-0B84F981D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91" y="0"/>
            <a:ext cx="10563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B79CA-EF84-41E8-2B56-E9D59140E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43" y="0"/>
            <a:ext cx="1062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562C9AD9-2B27-E2AB-412B-DC28A027E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290" y="565102"/>
            <a:ext cx="6874145" cy="763600"/>
          </a:xfrm>
        </p:spPr>
        <p:txBody>
          <a:bodyPr/>
          <a:lstStyle/>
          <a:p>
            <a:r>
              <a:rPr lang="en-US" dirty="0"/>
              <a:t>What is Dough Re Mi Bakery different </a:t>
            </a:r>
            <a:br>
              <a:rPr lang="en-US" dirty="0"/>
            </a:br>
            <a:r>
              <a:rPr lang="en-US" dirty="0"/>
              <a:t>from other companies?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692F471-F0A6-CA3A-BD69-6B6A7003F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727" y="1662112"/>
            <a:ext cx="9264073" cy="423068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Made with less sugar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Lower in calories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Not halal-certified but all the cakes does not have any alcohol or gelatin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No eggs or milk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No artificial </a:t>
            </a:r>
            <a:r>
              <a:rPr lang="en-US" sz="2000" dirty="0" err="1"/>
              <a:t>colouring</a:t>
            </a:r>
            <a:r>
              <a:rPr lang="en-US" sz="2000" dirty="0"/>
              <a:t> or flavoring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Made with ‘ugly’ fruits  </a:t>
            </a:r>
          </a:p>
          <a:p>
            <a:pPr marL="812780" lvl="1" indent="0" algn="l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1754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4122-5252-30A0-1E10-B53C0B88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33" y="184293"/>
            <a:ext cx="10290000" cy="763600"/>
          </a:xfrm>
        </p:spPr>
        <p:txBody>
          <a:bodyPr/>
          <a:lstStyle/>
          <a:p>
            <a:r>
              <a:rPr lang="en-SG" dirty="0"/>
              <a:t>Design &amp; Features of Dough Re Mi Bakery </a:t>
            </a:r>
            <a:br>
              <a:rPr lang="en-SG" dirty="0"/>
            </a:br>
            <a:r>
              <a:rPr lang="en-SG" dirty="0"/>
              <a:t>prototype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8B744-5FA8-1602-72E3-14FCE4328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1033" y="1034716"/>
            <a:ext cx="10290000" cy="5104084"/>
          </a:xfrm>
        </p:spPr>
        <p:txBody>
          <a:bodyPr/>
          <a:lstStyle/>
          <a:p>
            <a:r>
              <a:rPr lang="en-SG" sz="1600" dirty="0"/>
              <a:t>Homepage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600" dirty="0"/>
              <a:t>Displays the different kinds of cakes Dough Re Mi Bakery offers</a:t>
            </a:r>
          </a:p>
          <a:p>
            <a:r>
              <a:rPr lang="en-SG" sz="1600" dirty="0"/>
              <a:t>Hover over the images of the cake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600" dirty="0"/>
              <a:t> To see the description of the cake </a:t>
            </a:r>
          </a:p>
          <a:p>
            <a:r>
              <a:rPr lang="en-SG" sz="1600" dirty="0"/>
              <a:t>Add button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600" dirty="0"/>
              <a:t>Brings user to cart page</a:t>
            </a:r>
          </a:p>
          <a:p>
            <a:r>
              <a:rPr lang="en-SG" sz="1600" dirty="0"/>
              <a:t>Human icon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600" dirty="0"/>
              <a:t>When clicked, it brings the user to login/signup which allows them to use vouchers such as new user, returning customer, birthday</a:t>
            </a:r>
          </a:p>
          <a:p>
            <a:r>
              <a:rPr lang="en-SG" sz="1600" dirty="0"/>
              <a:t>Cart icon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600" dirty="0"/>
              <a:t>Shows the number of items in the cart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600" dirty="0"/>
              <a:t>When clicked, it brings the user to the cart page</a:t>
            </a:r>
          </a:p>
          <a:p>
            <a:r>
              <a:rPr lang="en-SG" sz="1600" dirty="0"/>
              <a:t>Cart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600" dirty="0"/>
              <a:t>Select the variations before checking out their order</a:t>
            </a:r>
          </a:p>
          <a:p>
            <a:r>
              <a:rPr lang="en-SG" sz="1600" dirty="0"/>
              <a:t>Checkout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600" dirty="0"/>
              <a:t>Shows the order details before proceeding to the payment page</a:t>
            </a:r>
          </a:p>
          <a:p>
            <a:r>
              <a:rPr lang="en-SG" sz="1600" dirty="0"/>
              <a:t>Payment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SG" sz="1600" dirty="0"/>
              <a:t>For users to key in their card details to make payment </a:t>
            </a:r>
          </a:p>
        </p:txBody>
      </p:sp>
    </p:spTree>
    <p:extLst>
      <p:ext uri="{BB962C8B-B14F-4D97-AF65-F5344CB8AC3E}">
        <p14:creationId xmlns:p14="http://schemas.microsoft.com/office/powerpoint/2010/main" val="298772808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Simple Light">
      <a:dk1>
        <a:srgbClr val="595959"/>
      </a:dk1>
      <a:lt1>
        <a:srgbClr val="FFFFFF"/>
      </a:lt1>
      <a:dk2>
        <a:srgbClr val="4B6747"/>
      </a:dk2>
      <a:lt2>
        <a:srgbClr val="EEEEEE"/>
      </a:lt2>
      <a:accent1>
        <a:srgbClr val="9FCC94"/>
      </a:accent1>
      <a:accent2>
        <a:srgbClr val="5C7EBF"/>
      </a:accent2>
      <a:accent3>
        <a:srgbClr val="956BAB"/>
      </a:accent3>
      <a:accent4>
        <a:srgbClr val="5C7EBF"/>
      </a:accent4>
      <a:accent5>
        <a:srgbClr val="7CAF75"/>
      </a:accent5>
      <a:accent6>
        <a:srgbClr val="C96465"/>
      </a:accent6>
      <a:hlink>
        <a:srgbClr val="4B6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A02C98B9-6EB7-4C6F-A24C-19FB4AB7B573}" vid="{6F3F4647-C273-4C89-AD7D-F34C0E1B7144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7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7" id="{BDC0C818-1A3D-424C-BB84-DB7F39387AA2}" vid="{7DBC6698-4F16-490E-831B-5BEBDF6D2264}"/>
    </a:ext>
  </a:extLst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8">
  <a:themeElements>
    <a:clrScheme name="Simple Light">
      <a:dk1>
        <a:srgbClr val="000000"/>
      </a:dk1>
      <a:lt1>
        <a:srgbClr val="FFFFFF"/>
      </a:lt1>
      <a:dk2>
        <a:srgbClr val="4D0500"/>
      </a:dk2>
      <a:lt2>
        <a:srgbClr val="FFF5F5"/>
      </a:lt2>
      <a:accent1>
        <a:srgbClr val="4D0500"/>
      </a:accent1>
      <a:accent2>
        <a:srgbClr val="FFD5D2"/>
      </a:accent2>
      <a:accent3>
        <a:srgbClr val="FFF5F5"/>
      </a:accent3>
      <a:accent4>
        <a:srgbClr val="4D0500"/>
      </a:accent4>
      <a:accent5>
        <a:srgbClr val="FFD5D2"/>
      </a:accent5>
      <a:accent6>
        <a:srgbClr val="FFF5F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8" id="{73FD16A2-8BC6-47DE-A22F-C28E21526594}" vid="{E60768BD-A155-4DB4-843E-581CD154DCDA}"/>
    </a:ext>
  </a:extLst>
</a:theme>
</file>

<file path=ppt/theme/theme8.xml><?xml version="1.0" encoding="utf-8"?>
<a:theme xmlns:a="http://schemas.openxmlformats.org/drawingml/2006/main" name="4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115</TotalTime>
  <Words>316</Words>
  <Application>Microsoft Office PowerPoint</Application>
  <PresentationFormat>Widescreen</PresentationFormat>
  <Paragraphs>41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36" baseType="lpstr">
      <vt:lpstr>Anaheim</vt:lpstr>
      <vt:lpstr>Cairo</vt:lpstr>
      <vt:lpstr>Damion</vt:lpstr>
      <vt:lpstr>Neucha</vt:lpstr>
      <vt:lpstr>Pangolin</vt:lpstr>
      <vt:lpstr>Proxima Nova</vt:lpstr>
      <vt:lpstr>Proxima Nova Semibold</vt:lpstr>
      <vt:lpstr>Rubik</vt:lpstr>
      <vt:lpstr>Shrikhand</vt:lpstr>
      <vt:lpstr>Arial</vt:lpstr>
      <vt:lpstr>Calibri</vt:lpstr>
      <vt:lpstr>Fira Sans Condensed</vt:lpstr>
      <vt:lpstr>Josefin Sans</vt:lpstr>
      <vt:lpstr>Nunito Sans</vt:lpstr>
      <vt:lpstr>Open Sans</vt:lpstr>
      <vt:lpstr>Open Sans SemiBold</vt:lpstr>
      <vt:lpstr>Roboto Condensed</vt:lpstr>
      <vt:lpstr>Roboto Condensed Light</vt:lpstr>
      <vt:lpstr>Wingdings</vt:lpstr>
      <vt:lpstr>Theme3</vt:lpstr>
      <vt:lpstr>Slidesgo Final Pages</vt:lpstr>
      <vt:lpstr>1_Slidesgo Final Pages</vt:lpstr>
      <vt:lpstr>Theme7</vt:lpstr>
      <vt:lpstr>2_Slidesgo Final Pages</vt:lpstr>
      <vt:lpstr>3_Slidesgo Final Pages</vt:lpstr>
      <vt:lpstr>Theme8</vt:lpstr>
      <vt:lpstr>4_Slidesgo Final Pages</vt:lpstr>
      <vt:lpstr>Dough Re Mi Bakery</vt:lpstr>
      <vt:lpstr>What is the product/service that will  address the problem/gap? </vt:lpstr>
      <vt:lpstr>PowerPoint Presentation</vt:lpstr>
      <vt:lpstr>`</vt:lpstr>
      <vt:lpstr>PowerPoint Presentation</vt:lpstr>
      <vt:lpstr>PowerPoint Presentation</vt:lpstr>
      <vt:lpstr>PowerPoint Presentation</vt:lpstr>
      <vt:lpstr>What is Dough Re Mi Bakery different  from other companies? </vt:lpstr>
      <vt:lpstr>Design &amp; Features of Dough Re Mi Bakery  prototype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t.xy8114@gmail.com</dc:creator>
  <cp:lastModifiedBy>t.xy8114@gmail.com</cp:lastModifiedBy>
  <cp:revision>1</cp:revision>
  <dcterms:created xsi:type="dcterms:W3CDTF">2023-10-19T07:34:15Z</dcterms:created>
  <dcterms:modified xsi:type="dcterms:W3CDTF">2023-10-22T12:48:15Z</dcterms:modified>
</cp:coreProperties>
</file>